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sldIdLst>
    <p:sldId id="256" r:id="rId2"/>
    <p:sldId id="258" r:id="rId3"/>
    <p:sldId id="257" r:id="rId4"/>
    <p:sldId id="269" r:id="rId5"/>
    <p:sldId id="260" r:id="rId6"/>
    <p:sldId id="261" r:id="rId7"/>
    <p:sldId id="262" r:id="rId8"/>
    <p:sldId id="268" r:id="rId9"/>
    <p:sldId id="266" r:id="rId10"/>
    <p:sldId id="267" r:id="rId11"/>
    <p:sldId id="271" r:id="rId12"/>
    <p:sldId id="270" r:id="rId13"/>
    <p:sldId id="265" r:id="rId14"/>
    <p:sldId id="259" r:id="rId15"/>
    <p:sldId id="26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BB6B54-432D-4A9E-917A-16039F982239}" v="24" dt="2023-12-20T03:11:14.6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1" autoAdjust="0"/>
    <p:restoredTop sz="94660"/>
  </p:normalViewPr>
  <p:slideViewPr>
    <p:cSldViewPr snapToGrid="0">
      <p:cViewPr varScale="1">
        <p:scale>
          <a:sx n="67" d="100"/>
          <a:sy n="67" d="100"/>
        </p:scale>
        <p:origin x="67" y="2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旦 旦" userId="1534b9d3247ac08d" providerId="LiveId" clId="{2DBB6B54-432D-4A9E-917A-16039F982239}"/>
    <pc:docChg chg="undo custSel addSld delSld modSld sldOrd">
      <pc:chgData name="旦 旦" userId="1534b9d3247ac08d" providerId="LiveId" clId="{2DBB6B54-432D-4A9E-917A-16039F982239}" dt="2023-12-20T03:28:28.806" v="2257"/>
      <pc:docMkLst>
        <pc:docMk/>
      </pc:docMkLst>
      <pc:sldChg chg="modSp mod">
        <pc:chgData name="旦 旦" userId="1534b9d3247ac08d" providerId="LiveId" clId="{2DBB6B54-432D-4A9E-917A-16039F982239}" dt="2023-12-20T03:03:28.014" v="2057" actId="20577"/>
        <pc:sldMkLst>
          <pc:docMk/>
          <pc:sldMk cId="3000195137" sldId="256"/>
        </pc:sldMkLst>
        <pc:spChg chg="mod">
          <ac:chgData name="旦 旦" userId="1534b9d3247ac08d" providerId="LiveId" clId="{2DBB6B54-432D-4A9E-917A-16039F982239}" dt="2023-12-19T05:11:54.011" v="910" actId="20577"/>
          <ac:spMkLst>
            <pc:docMk/>
            <pc:sldMk cId="3000195137" sldId="256"/>
            <ac:spMk id="2" creationId="{E8196B02-2A66-5AB6-E7C8-C39AAC39B2D2}"/>
          </ac:spMkLst>
        </pc:spChg>
        <pc:spChg chg="mod">
          <ac:chgData name="旦 旦" userId="1534b9d3247ac08d" providerId="LiveId" clId="{2DBB6B54-432D-4A9E-917A-16039F982239}" dt="2023-12-20T03:03:28.014" v="2057" actId="20577"/>
          <ac:spMkLst>
            <pc:docMk/>
            <pc:sldMk cId="3000195137" sldId="256"/>
            <ac:spMk id="3" creationId="{3DA21DBD-FA6A-3347-D94B-1AFE323A1FF7}"/>
          </ac:spMkLst>
        </pc:spChg>
      </pc:sldChg>
      <pc:sldChg chg="modSp mod">
        <pc:chgData name="旦 旦" userId="1534b9d3247ac08d" providerId="LiveId" clId="{2DBB6B54-432D-4A9E-917A-16039F982239}" dt="2023-12-19T05:20:55.187" v="986" actId="20577"/>
        <pc:sldMkLst>
          <pc:docMk/>
          <pc:sldMk cId="153079308" sldId="257"/>
        </pc:sldMkLst>
        <pc:spChg chg="mod">
          <ac:chgData name="旦 旦" userId="1534b9d3247ac08d" providerId="LiveId" clId="{2DBB6B54-432D-4A9E-917A-16039F982239}" dt="2023-12-19T05:20:55.187" v="986" actId="20577"/>
          <ac:spMkLst>
            <pc:docMk/>
            <pc:sldMk cId="153079308" sldId="257"/>
            <ac:spMk id="5" creationId="{06F9D07C-6DF8-8BDB-56E2-A557D6771489}"/>
          </ac:spMkLst>
        </pc:spChg>
      </pc:sldChg>
      <pc:sldChg chg="modSp mod">
        <pc:chgData name="旦 旦" userId="1534b9d3247ac08d" providerId="LiveId" clId="{2DBB6B54-432D-4A9E-917A-16039F982239}" dt="2023-12-19T17:32:23.293" v="1780" actId="1076"/>
        <pc:sldMkLst>
          <pc:docMk/>
          <pc:sldMk cId="2261845369" sldId="258"/>
        </pc:sldMkLst>
        <pc:spChg chg="mod">
          <ac:chgData name="旦 旦" userId="1534b9d3247ac08d" providerId="LiveId" clId="{2DBB6B54-432D-4A9E-917A-16039F982239}" dt="2023-12-19T17:32:23.293" v="1780" actId="1076"/>
          <ac:spMkLst>
            <pc:docMk/>
            <pc:sldMk cId="2261845369" sldId="258"/>
            <ac:spMk id="5" creationId="{06F9D07C-6DF8-8BDB-56E2-A557D6771489}"/>
          </ac:spMkLst>
        </pc:spChg>
        <pc:picChg chg="mod">
          <ac:chgData name="旦 旦" userId="1534b9d3247ac08d" providerId="LiveId" clId="{2DBB6B54-432D-4A9E-917A-16039F982239}" dt="2023-12-19T10:11:57.699" v="1184" actId="1076"/>
          <ac:picMkLst>
            <pc:docMk/>
            <pc:sldMk cId="2261845369" sldId="258"/>
            <ac:picMk id="4" creationId="{1DDF4ACE-3771-55E2-7CAC-581729AC388A}"/>
          </ac:picMkLst>
        </pc:picChg>
      </pc:sldChg>
      <pc:sldChg chg="addSp modSp add mod ord">
        <pc:chgData name="旦 旦" userId="1534b9d3247ac08d" providerId="LiveId" clId="{2DBB6B54-432D-4A9E-917A-16039F982239}" dt="2023-12-19T17:37:46.901" v="1900"/>
        <pc:sldMkLst>
          <pc:docMk/>
          <pc:sldMk cId="4197377576" sldId="259"/>
        </pc:sldMkLst>
        <pc:spChg chg="mod">
          <ac:chgData name="旦 旦" userId="1534b9d3247ac08d" providerId="LiveId" clId="{2DBB6B54-432D-4A9E-917A-16039F982239}" dt="2023-12-19T05:16:10" v="946" actId="20577"/>
          <ac:spMkLst>
            <pc:docMk/>
            <pc:sldMk cId="4197377576" sldId="259"/>
            <ac:spMk id="3" creationId="{811CC69F-7CC6-6B09-0F4D-4B4E1C39CF4F}"/>
          </ac:spMkLst>
        </pc:spChg>
        <pc:spChg chg="mod">
          <ac:chgData name="旦 旦" userId="1534b9d3247ac08d" providerId="LiveId" clId="{2DBB6B54-432D-4A9E-917A-16039F982239}" dt="2023-12-19T17:37:42.237" v="1898" actId="20577"/>
          <ac:spMkLst>
            <pc:docMk/>
            <pc:sldMk cId="4197377576" sldId="259"/>
            <ac:spMk id="5" creationId="{06F9D07C-6DF8-8BDB-56E2-A557D6771489}"/>
          </ac:spMkLst>
        </pc:spChg>
        <pc:picChg chg="add mod ord modCrop">
          <ac:chgData name="旦 旦" userId="1534b9d3247ac08d" providerId="LiveId" clId="{2DBB6B54-432D-4A9E-917A-16039F982239}" dt="2023-12-19T05:17:22.685" v="957" actId="167"/>
          <ac:picMkLst>
            <pc:docMk/>
            <pc:sldMk cId="4197377576" sldId="259"/>
            <ac:picMk id="4" creationId="{4C563920-3129-ED23-EE97-299853961287}"/>
          </ac:picMkLst>
        </pc:picChg>
      </pc:sldChg>
      <pc:sldChg chg="addSp delSp modSp add mod">
        <pc:chgData name="旦 旦" userId="1534b9d3247ac08d" providerId="LiveId" clId="{2DBB6B54-432D-4A9E-917A-16039F982239}" dt="2023-12-19T09:34:11.973" v="1124" actId="1076"/>
        <pc:sldMkLst>
          <pc:docMk/>
          <pc:sldMk cId="2407368705" sldId="260"/>
        </pc:sldMkLst>
        <pc:spChg chg="mod">
          <ac:chgData name="旦 旦" userId="1534b9d3247ac08d" providerId="LiveId" clId="{2DBB6B54-432D-4A9E-917A-16039F982239}" dt="2023-12-19T09:32:37.705" v="1107" actId="1076"/>
          <ac:spMkLst>
            <pc:docMk/>
            <pc:sldMk cId="2407368705" sldId="260"/>
            <ac:spMk id="3" creationId="{811CC69F-7CC6-6B09-0F4D-4B4E1C39CF4F}"/>
          </ac:spMkLst>
        </pc:spChg>
        <pc:spChg chg="del mod">
          <ac:chgData name="旦 旦" userId="1534b9d3247ac08d" providerId="LiveId" clId="{2DBB6B54-432D-4A9E-917A-16039F982239}" dt="2023-12-19T09:33:15.879" v="1116"/>
          <ac:spMkLst>
            <pc:docMk/>
            <pc:sldMk cId="2407368705" sldId="260"/>
            <ac:spMk id="5" creationId="{06F9D07C-6DF8-8BDB-56E2-A557D6771489}"/>
          </ac:spMkLst>
        </pc:spChg>
        <pc:spChg chg="add mod">
          <ac:chgData name="旦 旦" userId="1534b9d3247ac08d" providerId="LiveId" clId="{2DBB6B54-432D-4A9E-917A-16039F982239}" dt="2023-12-19T09:33:58.986" v="1122" actId="1076"/>
          <ac:spMkLst>
            <pc:docMk/>
            <pc:sldMk cId="2407368705" sldId="260"/>
            <ac:spMk id="6" creationId="{F87FA2A1-1B61-FF60-0A3F-DA1DEC59C0B0}"/>
          </ac:spMkLst>
        </pc:spChg>
        <pc:picChg chg="add mod modCrop">
          <ac:chgData name="旦 旦" userId="1534b9d3247ac08d" providerId="LiveId" clId="{2DBB6B54-432D-4A9E-917A-16039F982239}" dt="2023-12-19T09:34:11.973" v="1124" actId="1076"/>
          <ac:picMkLst>
            <pc:docMk/>
            <pc:sldMk cId="2407368705" sldId="260"/>
            <ac:picMk id="4" creationId="{C97AB2A8-104A-30D9-0681-02164AA6ABAD}"/>
          </ac:picMkLst>
        </pc:picChg>
      </pc:sldChg>
      <pc:sldChg chg="addSp delSp modSp add mod">
        <pc:chgData name="旦 旦" userId="1534b9d3247ac08d" providerId="LiveId" clId="{2DBB6B54-432D-4A9E-917A-16039F982239}" dt="2023-12-19T09:38:58.898" v="1144" actId="1076"/>
        <pc:sldMkLst>
          <pc:docMk/>
          <pc:sldMk cId="2038158176" sldId="261"/>
        </pc:sldMkLst>
        <pc:spChg chg="mod">
          <ac:chgData name="旦 旦" userId="1534b9d3247ac08d" providerId="LiveId" clId="{2DBB6B54-432D-4A9E-917A-16039F982239}" dt="2023-12-19T09:34:36.276" v="1132" actId="20577"/>
          <ac:spMkLst>
            <pc:docMk/>
            <pc:sldMk cId="2038158176" sldId="261"/>
            <ac:spMk id="3" creationId="{811CC69F-7CC6-6B09-0F4D-4B4E1C39CF4F}"/>
          </ac:spMkLst>
        </pc:spChg>
        <pc:spChg chg="del mod">
          <ac:chgData name="旦 旦" userId="1534b9d3247ac08d" providerId="LiveId" clId="{2DBB6B54-432D-4A9E-917A-16039F982239}" dt="2023-12-19T09:34:57.926" v="1138"/>
          <ac:spMkLst>
            <pc:docMk/>
            <pc:sldMk cId="2038158176" sldId="261"/>
            <ac:spMk id="5" creationId="{06F9D07C-6DF8-8BDB-56E2-A557D6771489}"/>
          </ac:spMkLst>
        </pc:spChg>
        <pc:spChg chg="add mod">
          <ac:chgData name="旦 旦" userId="1534b9d3247ac08d" providerId="LiveId" clId="{2DBB6B54-432D-4A9E-917A-16039F982239}" dt="2023-12-19T09:38:58.898" v="1144" actId="1076"/>
          <ac:spMkLst>
            <pc:docMk/>
            <pc:sldMk cId="2038158176" sldId="261"/>
            <ac:spMk id="6" creationId="{05A5F1C7-D244-C04A-8D37-19A5DDA0D9E3}"/>
          </ac:spMkLst>
        </pc:spChg>
        <pc:picChg chg="add mod modCrop">
          <ac:chgData name="旦 旦" userId="1534b9d3247ac08d" providerId="LiveId" clId="{2DBB6B54-432D-4A9E-917A-16039F982239}" dt="2023-12-19T09:38:41.104" v="1140" actId="14100"/>
          <ac:picMkLst>
            <pc:docMk/>
            <pc:sldMk cId="2038158176" sldId="261"/>
            <ac:picMk id="4" creationId="{2198A093-4635-7BAF-C9D4-19F26377576D}"/>
          </ac:picMkLst>
        </pc:picChg>
      </pc:sldChg>
      <pc:sldChg chg="addSp delSp modSp add mod">
        <pc:chgData name="旦 旦" userId="1534b9d3247ac08d" providerId="LiveId" clId="{2DBB6B54-432D-4A9E-917A-16039F982239}" dt="2023-12-19T09:55:39.413" v="1169" actId="1076"/>
        <pc:sldMkLst>
          <pc:docMk/>
          <pc:sldMk cId="3649191428" sldId="262"/>
        </pc:sldMkLst>
        <pc:spChg chg="mod">
          <ac:chgData name="旦 旦" userId="1534b9d3247ac08d" providerId="LiveId" clId="{2DBB6B54-432D-4A9E-917A-16039F982239}" dt="2023-12-19T09:54:36.731" v="1163" actId="1076"/>
          <ac:spMkLst>
            <pc:docMk/>
            <pc:sldMk cId="3649191428" sldId="262"/>
            <ac:spMk id="3" creationId="{811CC69F-7CC6-6B09-0F4D-4B4E1C39CF4F}"/>
          </ac:spMkLst>
        </pc:spChg>
        <pc:spChg chg="del mod">
          <ac:chgData name="旦 旦" userId="1534b9d3247ac08d" providerId="LiveId" clId="{2DBB6B54-432D-4A9E-917A-16039F982239}" dt="2023-12-19T09:47:33.994" v="1149"/>
          <ac:spMkLst>
            <pc:docMk/>
            <pc:sldMk cId="3649191428" sldId="262"/>
            <ac:spMk id="5" creationId="{06F9D07C-6DF8-8BDB-56E2-A557D6771489}"/>
          </ac:spMkLst>
        </pc:spChg>
        <pc:spChg chg="add mod">
          <ac:chgData name="旦 旦" userId="1534b9d3247ac08d" providerId="LiveId" clId="{2DBB6B54-432D-4A9E-917A-16039F982239}" dt="2023-12-19T09:55:39.413" v="1169" actId="1076"/>
          <ac:spMkLst>
            <pc:docMk/>
            <pc:sldMk cId="3649191428" sldId="262"/>
            <ac:spMk id="6" creationId="{1D4C036F-AE00-6CF7-1715-986F11BA170F}"/>
          </ac:spMkLst>
        </pc:spChg>
        <pc:picChg chg="add mod modCrop">
          <ac:chgData name="旦 旦" userId="1534b9d3247ac08d" providerId="LiveId" clId="{2DBB6B54-432D-4A9E-917A-16039F982239}" dt="2023-12-19T09:55:13.750" v="1165" actId="732"/>
          <ac:picMkLst>
            <pc:docMk/>
            <pc:sldMk cId="3649191428" sldId="262"/>
            <ac:picMk id="4" creationId="{455B1760-ACF6-7BA2-FC08-AAD9AF4A0C6F}"/>
          </ac:picMkLst>
        </pc:picChg>
      </pc:sldChg>
      <pc:sldChg chg="addSp delSp modSp add mod ord">
        <pc:chgData name="旦 旦" userId="1534b9d3247ac08d" providerId="LiveId" clId="{2DBB6B54-432D-4A9E-917A-16039F982239}" dt="2023-12-20T03:28:28.806" v="2257"/>
        <pc:sldMkLst>
          <pc:docMk/>
          <pc:sldMk cId="1971075421" sldId="263"/>
        </pc:sldMkLst>
        <pc:spChg chg="mod">
          <ac:chgData name="旦 旦" userId="1534b9d3247ac08d" providerId="LiveId" clId="{2DBB6B54-432D-4A9E-917A-16039F982239}" dt="2023-12-19T19:51:14.397" v="1975" actId="1076"/>
          <ac:spMkLst>
            <pc:docMk/>
            <pc:sldMk cId="1971075421" sldId="263"/>
            <ac:spMk id="3" creationId="{811CC69F-7CC6-6B09-0F4D-4B4E1C39CF4F}"/>
          </ac:spMkLst>
        </pc:spChg>
        <pc:spChg chg="del mod">
          <ac:chgData name="旦 旦" userId="1534b9d3247ac08d" providerId="LiveId" clId="{2DBB6B54-432D-4A9E-917A-16039F982239}" dt="2023-12-19T04:15:31.029" v="196"/>
          <ac:spMkLst>
            <pc:docMk/>
            <pc:sldMk cId="1971075421" sldId="263"/>
            <ac:spMk id="5" creationId="{06F9D07C-6DF8-8BDB-56E2-A557D6771489}"/>
          </ac:spMkLst>
        </pc:spChg>
        <pc:picChg chg="add mod">
          <ac:chgData name="旦 旦" userId="1534b9d3247ac08d" providerId="LiveId" clId="{2DBB6B54-432D-4A9E-917A-16039F982239}" dt="2023-12-20T03:08:56.570" v="2085" actId="1076"/>
          <ac:picMkLst>
            <pc:docMk/>
            <pc:sldMk cId="1971075421" sldId="263"/>
            <ac:picMk id="4" creationId="{9A73D874-6D18-01B8-D78F-801154AD75E9}"/>
          </ac:picMkLst>
        </pc:picChg>
        <pc:picChg chg="add mod">
          <ac:chgData name="旦 旦" userId="1534b9d3247ac08d" providerId="LiveId" clId="{2DBB6B54-432D-4A9E-917A-16039F982239}" dt="2023-12-20T03:10:03.824" v="2094" actId="1076"/>
          <ac:picMkLst>
            <pc:docMk/>
            <pc:sldMk cId="1971075421" sldId="263"/>
            <ac:picMk id="5" creationId="{2099F5A5-B70F-8392-B057-CA7E14D29BEE}"/>
          </ac:picMkLst>
        </pc:picChg>
        <pc:picChg chg="add mod">
          <ac:chgData name="旦 旦" userId="1534b9d3247ac08d" providerId="LiveId" clId="{2DBB6B54-432D-4A9E-917A-16039F982239}" dt="2023-12-20T03:09:00.124" v="2086" actId="1076"/>
          <ac:picMkLst>
            <pc:docMk/>
            <pc:sldMk cId="1971075421" sldId="263"/>
            <ac:picMk id="7" creationId="{4E614051-AD3C-F4FE-BD66-53847C32CC74}"/>
          </ac:picMkLst>
        </pc:picChg>
        <pc:picChg chg="add del mod">
          <ac:chgData name="旦 旦" userId="1534b9d3247ac08d" providerId="LiveId" clId="{2DBB6B54-432D-4A9E-917A-16039F982239}" dt="2023-12-20T03:06:59.387" v="2058" actId="21"/>
          <ac:picMkLst>
            <pc:docMk/>
            <pc:sldMk cId="1971075421" sldId="263"/>
            <ac:picMk id="9" creationId="{DBF0BB1E-A495-D760-0A1D-9F8863B266E8}"/>
          </ac:picMkLst>
        </pc:picChg>
        <pc:picChg chg="add del mod">
          <ac:chgData name="旦 旦" userId="1534b9d3247ac08d" providerId="LiveId" clId="{2DBB6B54-432D-4A9E-917A-16039F982239}" dt="2023-12-20T03:07:01.748" v="2059" actId="21"/>
          <ac:picMkLst>
            <pc:docMk/>
            <pc:sldMk cId="1971075421" sldId="263"/>
            <ac:picMk id="11" creationId="{562E9C57-16CD-0F5D-F120-BA5B62B46778}"/>
          </ac:picMkLst>
        </pc:picChg>
        <pc:cxnChg chg="add del mod">
          <ac:chgData name="旦 旦" userId="1534b9d3247ac08d" providerId="LiveId" clId="{2DBB6B54-432D-4A9E-917A-16039F982239}" dt="2023-12-20T03:08:44.607" v="2082" actId="21"/>
          <ac:cxnSpMkLst>
            <pc:docMk/>
            <pc:sldMk cId="1971075421" sldId="263"/>
            <ac:cxnSpMk id="8" creationId="{2259F948-0B61-336B-FBC0-319EA189515C}"/>
          </ac:cxnSpMkLst>
        </pc:cxnChg>
        <pc:cxnChg chg="add mod">
          <ac:chgData name="旦 旦" userId="1534b9d3247ac08d" providerId="LiveId" clId="{2DBB6B54-432D-4A9E-917A-16039F982239}" dt="2023-12-20T03:10:07.089" v="2095" actId="1076"/>
          <ac:cxnSpMkLst>
            <pc:docMk/>
            <pc:sldMk cId="1971075421" sldId="263"/>
            <ac:cxnSpMk id="13" creationId="{BBB46854-7BAF-C3BB-0637-5A4E63355CE8}"/>
          </ac:cxnSpMkLst>
        </pc:cxnChg>
      </pc:sldChg>
      <pc:sldChg chg="modSp add del mod">
        <pc:chgData name="旦 旦" userId="1534b9d3247ac08d" providerId="LiveId" clId="{2DBB6B54-432D-4A9E-917A-16039F982239}" dt="2023-12-19T18:09:01.989" v="1969" actId="2696"/>
        <pc:sldMkLst>
          <pc:docMk/>
          <pc:sldMk cId="1081802435" sldId="264"/>
        </pc:sldMkLst>
        <pc:spChg chg="mod">
          <ac:chgData name="旦 旦" userId="1534b9d3247ac08d" providerId="LiveId" clId="{2DBB6B54-432D-4A9E-917A-16039F982239}" dt="2023-12-19T09:57:24.029" v="1183" actId="20577"/>
          <ac:spMkLst>
            <pc:docMk/>
            <pc:sldMk cId="1081802435" sldId="264"/>
            <ac:spMk id="3" creationId="{811CC69F-7CC6-6B09-0F4D-4B4E1C39CF4F}"/>
          </ac:spMkLst>
        </pc:spChg>
      </pc:sldChg>
      <pc:sldChg chg="modSp add mod">
        <pc:chgData name="旦 旦" userId="1534b9d3247ac08d" providerId="LiveId" clId="{2DBB6B54-432D-4A9E-917A-16039F982239}" dt="2023-12-19T04:16:47.806" v="226" actId="1076"/>
        <pc:sldMkLst>
          <pc:docMk/>
          <pc:sldMk cId="2519096850" sldId="265"/>
        </pc:sldMkLst>
        <pc:spChg chg="mod">
          <ac:chgData name="旦 旦" userId="1534b9d3247ac08d" providerId="LiveId" clId="{2DBB6B54-432D-4A9E-917A-16039F982239}" dt="2023-12-19T04:16:47.806" v="226" actId="1076"/>
          <ac:spMkLst>
            <pc:docMk/>
            <pc:sldMk cId="2519096850" sldId="265"/>
            <ac:spMk id="3" creationId="{811CC69F-7CC6-6B09-0F4D-4B4E1C39CF4F}"/>
          </ac:spMkLst>
        </pc:spChg>
      </pc:sldChg>
      <pc:sldChg chg="addSp delSp modSp add mod ord">
        <pc:chgData name="旦 旦" userId="1534b9d3247ac08d" providerId="LiveId" clId="{2DBB6B54-432D-4A9E-917A-16039F982239}" dt="2023-12-19T17:00:53.421" v="1624" actId="1076"/>
        <pc:sldMkLst>
          <pc:docMk/>
          <pc:sldMk cId="3957577711" sldId="266"/>
        </pc:sldMkLst>
        <pc:spChg chg="del mod">
          <ac:chgData name="旦 旦" userId="1534b9d3247ac08d" providerId="LiveId" clId="{2DBB6B54-432D-4A9E-917A-16039F982239}" dt="2023-12-19T04:21:02.248" v="282"/>
          <ac:spMkLst>
            <pc:docMk/>
            <pc:sldMk cId="3957577711" sldId="266"/>
            <ac:spMk id="3" creationId="{811CC69F-7CC6-6B09-0F4D-4B4E1C39CF4F}"/>
          </ac:spMkLst>
        </pc:spChg>
        <pc:spChg chg="add mod">
          <ac:chgData name="旦 旦" userId="1534b9d3247ac08d" providerId="LiveId" clId="{2DBB6B54-432D-4A9E-917A-16039F982239}" dt="2023-12-19T17:00:12.061" v="1620" actId="1076"/>
          <ac:spMkLst>
            <pc:docMk/>
            <pc:sldMk cId="3957577711" sldId="266"/>
            <ac:spMk id="8" creationId="{5B82C9D6-D411-1537-8E00-D0A7E408C59E}"/>
          </ac:spMkLst>
        </pc:spChg>
        <pc:spChg chg="add mod">
          <ac:chgData name="旦 旦" userId="1534b9d3247ac08d" providerId="LiveId" clId="{2DBB6B54-432D-4A9E-917A-16039F982239}" dt="2023-12-19T17:00:53.421" v="1624" actId="1076"/>
          <ac:spMkLst>
            <pc:docMk/>
            <pc:sldMk cId="3957577711" sldId="266"/>
            <ac:spMk id="9" creationId="{05548926-B8B6-029B-6978-5BFAE341E88F}"/>
          </ac:spMkLst>
        </pc:spChg>
        <pc:picChg chg="add del mod">
          <ac:chgData name="旦 旦" userId="1534b9d3247ac08d" providerId="LiveId" clId="{2DBB6B54-432D-4A9E-917A-16039F982239}" dt="2023-12-19T04:19:57.105" v="258" actId="21"/>
          <ac:picMkLst>
            <pc:docMk/>
            <pc:sldMk cId="3957577711" sldId="266"/>
            <ac:picMk id="4" creationId="{139D9C58-57F2-E597-40ED-B7559AA14805}"/>
          </ac:picMkLst>
        </pc:picChg>
        <pc:picChg chg="add del mod">
          <ac:chgData name="旦 旦" userId="1534b9d3247ac08d" providerId="LiveId" clId="{2DBB6B54-432D-4A9E-917A-16039F982239}" dt="2023-12-19T04:21:11.266" v="285" actId="21"/>
          <ac:picMkLst>
            <pc:docMk/>
            <pc:sldMk cId="3957577711" sldId="266"/>
            <ac:picMk id="6" creationId="{550E80DB-5BF1-2ACC-B5D8-ABF7C4F81FDC}"/>
          </ac:picMkLst>
        </pc:picChg>
        <pc:picChg chg="add mod">
          <ac:chgData name="旦 旦" userId="1534b9d3247ac08d" providerId="LiveId" clId="{2DBB6B54-432D-4A9E-917A-16039F982239}" dt="2023-12-19T17:00:05.814" v="1619" actId="14100"/>
          <ac:picMkLst>
            <pc:docMk/>
            <pc:sldMk cId="3957577711" sldId="266"/>
            <ac:picMk id="7" creationId="{9E9CBD0E-C5FE-574A-C596-158145E5DA52}"/>
          </ac:picMkLst>
        </pc:picChg>
      </pc:sldChg>
      <pc:sldChg chg="addSp delSp modSp add mod ord">
        <pc:chgData name="旦 旦" userId="1534b9d3247ac08d" providerId="LiveId" clId="{2DBB6B54-432D-4A9E-917A-16039F982239}" dt="2023-12-20T03:02:06.384" v="1999" actId="20577"/>
        <pc:sldMkLst>
          <pc:docMk/>
          <pc:sldMk cId="3759310979" sldId="267"/>
        </pc:sldMkLst>
        <pc:spChg chg="del mod">
          <ac:chgData name="旦 旦" userId="1534b9d3247ac08d" providerId="LiveId" clId="{2DBB6B54-432D-4A9E-917A-16039F982239}" dt="2023-12-19T04:21:21.540" v="303"/>
          <ac:spMkLst>
            <pc:docMk/>
            <pc:sldMk cId="3759310979" sldId="267"/>
            <ac:spMk id="3" creationId="{811CC69F-7CC6-6B09-0F4D-4B4E1C39CF4F}"/>
          </ac:spMkLst>
        </pc:spChg>
        <pc:spChg chg="add mod">
          <ac:chgData name="旦 旦" userId="1534b9d3247ac08d" providerId="LiveId" clId="{2DBB6B54-432D-4A9E-917A-16039F982239}" dt="2023-12-20T03:02:06.384" v="1999" actId="20577"/>
          <ac:spMkLst>
            <pc:docMk/>
            <pc:sldMk cId="3759310979" sldId="267"/>
            <ac:spMk id="6" creationId="{43B9222B-09E2-E63C-544B-85DF0B69C3B3}"/>
          </ac:spMkLst>
        </pc:spChg>
        <pc:spChg chg="add mod">
          <ac:chgData name="旦 旦" userId="1534b9d3247ac08d" providerId="LiveId" clId="{2DBB6B54-432D-4A9E-917A-16039F982239}" dt="2023-12-19T16:58:52.403" v="1590" actId="1076"/>
          <ac:spMkLst>
            <pc:docMk/>
            <pc:sldMk cId="3759310979" sldId="267"/>
            <ac:spMk id="7" creationId="{78D73E67-DCFB-FFD8-9806-DC50E789AA39}"/>
          </ac:spMkLst>
        </pc:spChg>
        <pc:spChg chg="add mod">
          <ac:chgData name="旦 旦" userId="1534b9d3247ac08d" providerId="LiveId" clId="{2DBB6B54-432D-4A9E-917A-16039F982239}" dt="2023-12-19T16:58:55.837" v="1591" actId="1076"/>
          <ac:spMkLst>
            <pc:docMk/>
            <pc:sldMk cId="3759310979" sldId="267"/>
            <ac:spMk id="8" creationId="{E4706A06-FFD8-3B25-C2EE-EFE5F3125946}"/>
          </ac:spMkLst>
        </pc:spChg>
        <pc:spChg chg="add mod">
          <ac:chgData name="旦 旦" userId="1534b9d3247ac08d" providerId="LiveId" clId="{2DBB6B54-432D-4A9E-917A-16039F982239}" dt="2023-12-19T17:01:51.776" v="1648" actId="1076"/>
          <ac:spMkLst>
            <pc:docMk/>
            <pc:sldMk cId="3759310979" sldId="267"/>
            <ac:spMk id="9" creationId="{477A72F1-37B2-AA3B-ED7A-A36438AE6661}"/>
          </ac:spMkLst>
        </pc:spChg>
        <pc:picChg chg="del">
          <ac:chgData name="旦 旦" userId="1534b9d3247ac08d" providerId="LiveId" clId="{2DBB6B54-432D-4A9E-917A-16039F982239}" dt="2023-12-19T04:20:01.721" v="259" actId="21"/>
          <ac:picMkLst>
            <pc:docMk/>
            <pc:sldMk cId="3759310979" sldId="267"/>
            <ac:picMk id="4" creationId="{139D9C58-57F2-E597-40ED-B7559AA14805}"/>
          </ac:picMkLst>
        </pc:picChg>
        <pc:picChg chg="add mod modCrop">
          <ac:chgData name="旦 旦" userId="1534b9d3247ac08d" providerId="LiveId" clId="{2DBB6B54-432D-4A9E-917A-16039F982239}" dt="2023-12-19T17:11:01.288" v="1741" actId="1076"/>
          <ac:picMkLst>
            <pc:docMk/>
            <pc:sldMk cId="3759310979" sldId="267"/>
            <ac:picMk id="5" creationId="{F4FBBD8A-2435-FEF2-2569-5A6698BDFCBC}"/>
          </ac:picMkLst>
        </pc:picChg>
      </pc:sldChg>
      <pc:sldChg chg="addSp delSp modSp add mod ord">
        <pc:chgData name="旦 旦" userId="1534b9d3247ac08d" providerId="LiveId" clId="{2DBB6B54-432D-4A9E-917A-16039F982239}" dt="2023-12-19T15:24:29.112" v="1238" actId="14100"/>
        <pc:sldMkLst>
          <pc:docMk/>
          <pc:sldMk cId="655666930" sldId="268"/>
        </pc:sldMkLst>
        <pc:spChg chg="add mod">
          <ac:chgData name="旦 旦" userId="1534b9d3247ac08d" providerId="LiveId" clId="{2DBB6B54-432D-4A9E-917A-16039F982239}" dt="2023-12-19T15:24:23.482" v="1235" actId="1076"/>
          <ac:spMkLst>
            <pc:docMk/>
            <pc:sldMk cId="655666930" sldId="268"/>
            <ac:spMk id="2" creationId="{8BE09394-6495-0C9E-0925-24A64C03165A}"/>
          </ac:spMkLst>
        </pc:spChg>
        <pc:spChg chg="del mod">
          <ac:chgData name="旦 旦" userId="1534b9d3247ac08d" providerId="LiveId" clId="{2DBB6B54-432D-4A9E-917A-16039F982239}" dt="2023-12-19T04:19:46.738" v="255"/>
          <ac:spMkLst>
            <pc:docMk/>
            <pc:sldMk cId="655666930" sldId="268"/>
            <ac:spMk id="3" creationId="{811CC69F-7CC6-6B09-0F4D-4B4E1C39CF4F}"/>
          </ac:spMkLst>
        </pc:spChg>
        <pc:picChg chg="mod">
          <ac:chgData name="旦 旦" userId="1534b9d3247ac08d" providerId="LiveId" clId="{2DBB6B54-432D-4A9E-917A-16039F982239}" dt="2023-12-19T15:24:29.112" v="1238" actId="14100"/>
          <ac:picMkLst>
            <pc:docMk/>
            <pc:sldMk cId="655666930" sldId="268"/>
            <ac:picMk id="4" creationId="{139D9C58-57F2-E597-40ED-B7559AA14805}"/>
          </ac:picMkLst>
        </pc:picChg>
      </pc:sldChg>
      <pc:sldChg chg="addSp delSp modSp add mod">
        <pc:chgData name="旦 旦" userId="1534b9d3247ac08d" providerId="LiveId" clId="{2DBB6B54-432D-4A9E-917A-16039F982239}" dt="2023-12-19T15:50:32.226" v="1239" actId="1076"/>
        <pc:sldMkLst>
          <pc:docMk/>
          <pc:sldMk cId="207778083" sldId="269"/>
        </pc:sldMkLst>
        <pc:spChg chg="mod">
          <ac:chgData name="旦 旦" userId="1534b9d3247ac08d" providerId="LiveId" clId="{2DBB6B54-432D-4A9E-917A-16039F982239}" dt="2023-12-19T09:29:48.747" v="1024" actId="1076"/>
          <ac:spMkLst>
            <pc:docMk/>
            <pc:sldMk cId="207778083" sldId="269"/>
            <ac:spMk id="3" creationId="{811CC69F-7CC6-6B09-0F4D-4B4E1C39CF4F}"/>
          </ac:spMkLst>
        </pc:spChg>
        <pc:spChg chg="del mod">
          <ac:chgData name="旦 旦" userId="1534b9d3247ac08d" providerId="LiveId" clId="{2DBB6B54-432D-4A9E-917A-16039F982239}" dt="2023-12-19T05:22:49.910" v="991"/>
          <ac:spMkLst>
            <pc:docMk/>
            <pc:sldMk cId="207778083" sldId="269"/>
            <ac:spMk id="5" creationId="{06F9D07C-6DF8-8BDB-56E2-A557D6771489}"/>
          </ac:spMkLst>
        </pc:spChg>
        <pc:spChg chg="add mod">
          <ac:chgData name="旦 旦" userId="1534b9d3247ac08d" providerId="LiveId" clId="{2DBB6B54-432D-4A9E-917A-16039F982239}" dt="2023-12-19T09:34:06.353" v="1123" actId="1076"/>
          <ac:spMkLst>
            <pc:docMk/>
            <pc:sldMk cId="207778083" sldId="269"/>
            <ac:spMk id="6" creationId="{47DF7044-663B-1B27-3147-D2108080409C}"/>
          </ac:spMkLst>
        </pc:spChg>
        <pc:picChg chg="add mod modCrop">
          <ac:chgData name="旦 旦" userId="1534b9d3247ac08d" providerId="LiveId" clId="{2DBB6B54-432D-4A9E-917A-16039F982239}" dt="2023-12-19T15:50:32.226" v="1239" actId="1076"/>
          <ac:picMkLst>
            <pc:docMk/>
            <pc:sldMk cId="207778083" sldId="269"/>
            <ac:picMk id="4" creationId="{ED1017E4-0F13-F3B3-F408-C841A33C25CD}"/>
          </ac:picMkLst>
        </pc:picChg>
      </pc:sldChg>
      <pc:sldChg chg="addSp modSp add mod">
        <pc:chgData name="旦 旦" userId="1534b9d3247ac08d" providerId="LiveId" clId="{2DBB6B54-432D-4A9E-917A-16039F982239}" dt="2023-12-19T17:07:44.823" v="1738" actId="20577"/>
        <pc:sldMkLst>
          <pc:docMk/>
          <pc:sldMk cId="4112809687" sldId="270"/>
        </pc:sldMkLst>
        <pc:spChg chg="add mod">
          <ac:chgData name="旦 旦" userId="1534b9d3247ac08d" providerId="LiveId" clId="{2DBB6B54-432D-4A9E-917A-16039F982239}" dt="2023-12-19T17:07:44.823" v="1738" actId="20577"/>
          <ac:spMkLst>
            <pc:docMk/>
            <pc:sldMk cId="4112809687" sldId="270"/>
            <ac:spMk id="2" creationId="{2DAE529B-2C2B-41C9-6697-E384B5F324AC}"/>
          </ac:spMkLst>
        </pc:spChg>
        <pc:spChg chg="mod">
          <ac:chgData name="旦 旦" userId="1534b9d3247ac08d" providerId="LiveId" clId="{2DBB6B54-432D-4A9E-917A-16039F982239}" dt="2023-12-19T04:25:15.645" v="418" actId="20577"/>
          <ac:spMkLst>
            <pc:docMk/>
            <pc:sldMk cId="4112809687" sldId="270"/>
            <ac:spMk id="3" creationId="{811CC69F-7CC6-6B09-0F4D-4B4E1C39CF4F}"/>
          </ac:spMkLst>
        </pc:spChg>
      </pc:sldChg>
      <pc:sldChg chg="addSp delSp modSp add mod">
        <pc:chgData name="旦 旦" userId="1534b9d3247ac08d" providerId="LiveId" clId="{2DBB6B54-432D-4A9E-917A-16039F982239}" dt="2023-12-20T03:28:20.638" v="2255" actId="1076"/>
        <pc:sldMkLst>
          <pc:docMk/>
          <pc:sldMk cId="3039876297" sldId="271"/>
        </pc:sldMkLst>
        <pc:spChg chg="add mod">
          <ac:chgData name="旦 旦" userId="1534b9d3247ac08d" providerId="LiveId" clId="{2DBB6B54-432D-4A9E-917A-16039F982239}" dt="2023-12-20T03:28:20.638" v="2255" actId="1076"/>
          <ac:spMkLst>
            <pc:docMk/>
            <pc:sldMk cId="3039876297" sldId="271"/>
            <ac:spMk id="2" creationId="{56D65F8B-1C4C-F807-C93F-750B5A5B438E}"/>
          </ac:spMkLst>
        </pc:spChg>
        <pc:spChg chg="mod">
          <ac:chgData name="旦 旦" userId="1534b9d3247ac08d" providerId="LiveId" clId="{2DBB6B54-432D-4A9E-917A-16039F982239}" dt="2023-12-20T03:11:05.033" v="2101" actId="1076"/>
          <ac:spMkLst>
            <pc:docMk/>
            <pc:sldMk cId="3039876297" sldId="271"/>
            <ac:spMk id="3" creationId="{811CC69F-7CC6-6B09-0F4D-4B4E1C39CF4F}"/>
          </ac:spMkLst>
        </pc:spChg>
        <pc:picChg chg="del">
          <ac:chgData name="旦 旦" userId="1534b9d3247ac08d" providerId="LiveId" clId="{2DBB6B54-432D-4A9E-917A-16039F982239}" dt="2023-12-20T03:10:53.069" v="2097" actId="21"/>
          <ac:picMkLst>
            <pc:docMk/>
            <pc:sldMk cId="3039876297" sldId="271"/>
            <ac:picMk id="4" creationId="{9A73D874-6D18-01B8-D78F-801154AD75E9}"/>
          </ac:picMkLst>
        </pc:picChg>
        <pc:picChg chg="del">
          <ac:chgData name="旦 旦" userId="1534b9d3247ac08d" providerId="LiveId" clId="{2DBB6B54-432D-4A9E-917A-16039F982239}" dt="2023-12-20T03:10:59.615" v="2100" actId="21"/>
          <ac:picMkLst>
            <pc:docMk/>
            <pc:sldMk cId="3039876297" sldId="271"/>
            <ac:picMk id="5" creationId="{2099F5A5-B70F-8392-B057-CA7E14D29BEE}"/>
          </ac:picMkLst>
        </pc:picChg>
        <pc:picChg chg="del">
          <ac:chgData name="旦 旦" userId="1534b9d3247ac08d" providerId="LiveId" clId="{2DBB6B54-432D-4A9E-917A-16039F982239}" dt="2023-12-20T03:10:54.530" v="2098" actId="21"/>
          <ac:picMkLst>
            <pc:docMk/>
            <pc:sldMk cId="3039876297" sldId="271"/>
            <ac:picMk id="7" creationId="{4E614051-AD3C-F4FE-BD66-53847C32CC74}"/>
          </ac:picMkLst>
        </pc:picChg>
        <pc:cxnChg chg="del">
          <ac:chgData name="旦 旦" userId="1534b9d3247ac08d" providerId="LiveId" clId="{2DBB6B54-432D-4A9E-917A-16039F982239}" dt="2023-12-20T03:10:57.502" v="2099" actId="21"/>
          <ac:cxnSpMkLst>
            <pc:docMk/>
            <pc:sldMk cId="3039876297" sldId="271"/>
            <ac:cxnSpMk id="13" creationId="{BBB46854-7BAF-C3BB-0637-5A4E63355CE8}"/>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B97C885-ED21-4B95-BA8E-640B152D8A45}" type="datetimeFigureOut">
              <a:rPr kumimoji="1" lang="ja-JP" altLang="en-US" smtClean="0"/>
              <a:t>2023/12/20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00F94D-7F70-43D6-9AD9-B35DFB6F7276}"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277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97C885-ED21-4B95-BA8E-640B152D8A45}" type="datetimeFigureOut">
              <a:rPr kumimoji="1" lang="ja-JP" altLang="en-US" smtClean="0"/>
              <a:t>2023/12/20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00F94D-7F70-43D6-9AD9-B35DFB6F7276}" type="slidenum">
              <a:rPr kumimoji="1" lang="ja-JP" altLang="en-US" smtClean="0"/>
              <a:t>‹#›</a:t>
            </a:fld>
            <a:endParaRPr kumimoji="1" lang="ja-JP" altLang="en-US"/>
          </a:p>
        </p:txBody>
      </p:sp>
    </p:spTree>
    <p:extLst>
      <p:ext uri="{BB962C8B-B14F-4D97-AF65-F5344CB8AC3E}">
        <p14:creationId xmlns:p14="http://schemas.microsoft.com/office/powerpoint/2010/main" val="1852983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97C885-ED21-4B95-BA8E-640B152D8A45}" type="datetimeFigureOut">
              <a:rPr kumimoji="1" lang="ja-JP" altLang="en-US" smtClean="0"/>
              <a:t>2023/12/20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00F94D-7F70-43D6-9AD9-B35DFB6F7276}" type="slidenum">
              <a:rPr kumimoji="1" lang="ja-JP" altLang="en-US" smtClean="0"/>
              <a:t>‹#›</a:t>
            </a:fld>
            <a:endParaRPr kumimoji="1" lang="ja-JP" altLang="en-US"/>
          </a:p>
        </p:txBody>
      </p:sp>
    </p:spTree>
    <p:extLst>
      <p:ext uri="{BB962C8B-B14F-4D97-AF65-F5344CB8AC3E}">
        <p14:creationId xmlns:p14="http://schemas.microsoft.com/office/powerpoint/2010/main" val="1949452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97C885-ED21-4B95-BA8E-640B152D8A45}" type="datetimeFigureOut">
              <a:rPr kumimoji="1" lang="ja-JP" altLang="en-US" smtClean="0"/>
              <a:t>2023/12/20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00F94D-7F70-43D6-9AD9-B35DFB6F7276}" type="slidenum">
              <a:rPr kumimoji="1" lang="ja-JP" altLang="en-US" smtClean="0"/>
              <a:t>‹#›</a:t>
            </a:fld>
            <a:endParaRPr kumimoji="1" lang="ja-JP" altLang="en-US"/>
          </a:p>
        </p:txBody>
      </p:sp>
    </p:spTree>
    <p:extLst>
      <p:ext uri="{BB962C8B-B14F-4D97-AF65-F5344CB8AC3E}">
        <p14:creationId xmlns:p14="http://schemas.microsoft.com/office/powerpoint/2010/main" val="3941271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B97C885-ED21-4B95-BA8E-640B152D8A45}" type="datetimeFigureOut">
              <a:rPr kumimoji="1" lang="ja-JP" altLang="en-US" smtClean="0"/>
              <a:t>2023/12/20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00F94D-7F70-43D6-9AD9-B35DFB6F7276}"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610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B97C885-ED21-4B95-BA8E-640B152D8A45}" type="datetimeFigureOut">
              <a:rPr kumimoji="1" lang="ja-JP" altLang="en-US" smtClean="0"/>
              <a:t>2023/12/20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00F94D-7F70-43D6-9AD9-B35DFB6F7276}" type="slidenum">
              <a:rPr kumimoji="1" lang="ja-JP" altLang="en-US" smtClean="0"/>
              <a:t>‹#›</a:t>
            </a:fld>
            <a:endParaRPr kumimoji="1" lang="ja-JP" altLang="en-US"/>
          </a:p>
        </p:txBody>
      </p:sp>
    </p:spTree>
    <p:extLst>
      <p:ext uri="{BB962C8B-B14F-4D97-AF65-F5344CB8AC3E}">
        <p14:creationId xmlns:p14="http://schemas.microsoft.com/office/powerpoint/2010/main" val="2232639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B97C885-ED21-4B95-BA8E-640B152D8A45}" type="datetimeFigureOut">
              <a:rPr kumimoji="1" lang="ja-JP" altLang="en-US" smtClean="0"/>
              <a:t>2023/12/20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00F94D-7F70-43D6-9AD9-B35DFB6F7276}" type="slidenum">
              <a:rPr kumimoji="1" lang="ja-JP" altLang="en-US" smtClean="0"/>
              <a:t>‹#›</a:t>
            </a:fld>
            <a:endParaRPr kumimoji="1" lang="ja-JP" altLang="en-US"/>
          </a:p>
        </p:txBody>
      </p:sp>
    </p:spTree>
    <p:extLst>
      <p:ext uri="{BB962C8B-B14F-4D97-AF65-F5344CB8AC3E}">
        <p14:creationId xmlns:p14="http://schemas.microsoft.com/office/powerpoint/2010/main" val="3484616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B97C885-ED21-4B95-BA8E-640B152D8A45}" type="datetimeFigureOut">
              <a:rPr kumimoji="1" lang="ja-JP" altLang="en-US" smtClean="0"/>
              <a:t>2023/12/20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00F94D-7F70-43D6-9AD9-B35DFB6F7276}" type="slidenum">
              <a:rPr kumimoji="1" lang="ja-JP" altLang="en-US" smtClean="0"/>
              <a:t>‹#›</a:t>
            </a:fld>
            <a:endParaRPr kumimoji="1" lang="ja-JP" altLang="en-US"/>
          </a:p>
        </p:txBody>
      </p:sp>
    </p:spTree>
    <p:extLst>
      <p:ext uri="{BB962C8B-B14F-4D97-AF65-F5344CB8AC3E}">
        <p14:creationId xmlns:p14="http://schemas.microsoft.com/office/powerpoint/2010/main" val="3453752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B97C885-ED21-4B95-BA8E-640B152D8A45}" type="datetimeFigureOut">
              <a:rPr kumimoji="1" lang="ja-JP" altLang="en-US" smtClean="0"/>
              <a:t>2023/12/20</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4600F94D-7F70-43D6-9AD9-B35DFB6F7276}" type="slidenum">
              <a:rPr kumimoji="1" lang="ja-JP" altLang="en-US" smtClean="0"/>
              <a:t>‹#›</a:t>
            </a:fld>
            <a:endParaRPr kumimoji="1" lang="ja-JP" altLang="en-US"/>
          </a:p>
        </p:txBody>
      </p:sp>
    </p:spTree>
    <p:extLst>
      <p:ext uri="{BB962C8B-B14F-4D97-AF65-F5344CB8AC3E}">
        <p14:creationId xmlns:p14="http://schemas.microsoft.com/office/powerpoint/2010/main" val="23746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B97C885-ED21-4B95-BA8E-640B152D8A45}" type="datetimeFigureOut">
              <a:rPr kumimoji="1" lang="ja-JP" altLang="en-US" smtClean="0"/>
              <a:t>2023/12/20</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600F94D-7F70-43D6-9AD9-B35DFB6F7276}" type="slidenum">
              <a:rPr kumimoji="1" lang="ja-JP" altLang="en-US" smtClean="0"/>
              <a:t>‹#›</a:t>
            </a:fld>
            <a:endParaRPr kumimoji="1" lang="ja-JP" altLang="en-US"/>
          </a:p>
        </p:txBody>
      </p:sp>
    </p:spTree>
    <p:extLst>
      <p:ext uri="{BB962C8B-B14F-4D97-AF65-F5344CB8AC3E}">
        <p14:creationId xmlns:p14="http://schemas.microsoft.com/office/powerpoint/2010/main" val="1058799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B97C885-ED21-4B95-BA8E-640B152D8A45}" type="datetimeFigureOut">
              <a:rPr kumimoji="1" lang="ja-JP" altLang="en-US" smtClean="0"/>
              <a:t>2023/12/20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00F94D-7F70-43D6-9AD9-B35DFB6F7276}" type="slidenum">
              <a:rPr kumimoji="1" lang="ja-JP" altLang="en-US" smtClean="0"/>
              <a:t>‹#›</a:t>
            </a:fld>
            <a:endParaRPr kumimoji="1" lang="ja-JP" altLang="en-US"/>
          </a:p>
        </p:txBody>
      </p:sp>
    </p:spTree>
    <p:extLst>
      <p:ext uri="{BB962C8B-B14F-4D97-AF65-F5344CB8AC3E}">
        <p14:creationId xmlns:p14="http://schemas.microsoft.com/office/powerpoint/2010/main" val="621453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B97C885-ED21-4B95-BA8E-640B152D8A45}" type="datetimeFigureOut">
              <a:rPr kumimoji="1" lang="ja-JP" altLang="en-US" smtClean="0"/>
              <a:t>2023/12/20</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600F94D-7F70-43D6-9AD9-B35DFB6F7276}" type="slidenum">
              <a:rPr kumimoji="1" lang="ja-JP" altLang="en-US" smtClean="0"/>
              <a:t>‹#›</a:t>
            </a:fld>
            <a:endParaRPr kumimoji="1"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21243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96B02-2A66-5AB6-E7C8-C39AAC39B2D2}"/>
              </a:ext>
            </a:extLst>
          </p:cNvPr>
          <p:cNvSpPr>
            <a:spLocks noGrp="1"/>
          </p:cNvSpPr>
          <p:nvPr>
            <p:ph type="ctrTitle"/>
          </p:nvPr>
        </p:nvSpPr>
        <p:spPr>
          <a:xfrm>
            <a:off x="1042901" y="1611424"/>
            <a:ext cx="10172700" cy="1719072"/>
          </a:xfrm>
        </p:spPr>
        <p:txBody>
          <a:bodyPr>
            <a:normAutofit/>
          </a:bodyPr>
          <a:lstStyle/>
          <a:p>
            <a:pPr algn="ctr"/>
            <a:r>
              <a:rPr kumimoji="1" lang="en-US" altLang="ja-JP" sz="4800" dirty="0">
                <a:latin typeface="BIZ UDP明朝 Medium" panose="02020500000000000000" pitchFamily="18" charset="-128"/>
                <a:ea typeface="BIZ UDP明朝 Medium" panose="02020500000000000000" pitchFamily="18" charset="-128"/>
              </a:rPr>
              <a:t>Vision Transformer</a:t>
            </a:r>
            <a:r>
              <a:rPr kumimoji="1" lang="ja-JP" altLang="en-US" sz="4800" dirty="0">
                <a:latin typeface="BIZ UDP明朝 Medium" panose="02020500000000000000" pitchFamily="18" charset="-128"/>
                <a:ea typeface="BIZ UDP明朝 Medium" panose="02020500000000000000" pitchFamily="18" charset="-128"/>
              </a:rPr>
              <a:t>を用いた</a:t>
            </a:r>
            <a:br>
              <a:rPr kumimoji="1" lang="en-US" altLang="ja-JP" sz="4800" dirty="0">
                <a:latin typeface="BIZ UDP明朝 Medium" panose="02020500000000000000" pitchFamily="18" charset="-128"/>
                <a:ea typeface="BIZ UDP明朝 Medium" panose="02020500000000000000" pitchFamily="18" charset="-128"/>
              </a:rPr>
            </a:br>
            <a:r>
              <a:rPr kumimoji="1" lang="ja-JP" altLang="en-US" sz="4800" dirty="0">
                <a:latin typeface="BIZ UDP明朝 Medium" panose="02020500000000000000" pitchFamily="18" charset="-128"/>
                <a:ea typeface="BIZ UDP明朝 Medium" panose="02020500000000000000" pitchFamily="18" charset="-128"/>
              </a:rPr>
              <a:t>鶏の</a:t>
            </a:r>
            <a:r>
              <a:rPr lang="ja-JP" altLang="en-US" sz="4800" dirty="0">
                <a:latin typeface="BIZ UDP明朝 Medium" panose="02020500000000000000" pitchFamily="18" charset="-128"/>
                <a:ea typeface="BIZ UDP明朝 Medium" panose="02020500000000000000" pitchFamily="18" charset="-128"/>
              </a:rPr>
              <a:t>雌雄</a:t>
            </a:r>
            <a:r>
              <a:rPr kumimoji="1" lang="ja-JP" altLang="en-US" sz="4800" dirty="0">
                <a:latin typeface="BIZ UDP明朝 Medium" panose="02020500000000000000" pitchFamily="18" charset="-128"/>
                <a:ea typeface="BIZ UDP明朝 Medium" panose="02020500000000000000" pitchFamily="18" charset="-128"/>
              </a:rPr>
              <a:t>判定に関する研究</a:t>
            </a:r>
          </a:p>
        </p:txBody>
      </p:sp>
      <p:sp>
        <p:nvSpPr>
          <p:cNvPr id="3" name="字幕 2">
            <a:extLst>
              <a:ext uri="{FF2B5EF4-FFF2-40B4-BE49-F238E27FC236}">
                <a16:creationId xmlns:a16="http://schemas.microsoft.com/office/drawing/2014/main" id="{3DA21DBD-FA6A-3347-D94B-1AFE323A1FF7}"/>
              </a:ext>
            </a:extLst>
          </p:cNvPr>
          <p:cNvSpPr>
            <a:spLocks noGrp="1"/>
          </p:cNvSpPr>
          <p:nvPr>
            <p:ph type="subTitle" idx="1"/>
          </p:nvPr>
        </p:nvSpPr>
        <p:spPr>
          <a:xfrm>
            <a:off x="1100051" y="4604210"/>
            <a:ext cx="10058400" cy="1143000"/>
          </a:xfrm>
        </p:spPr>
        <p:txBody>
          <a:bodyPr>
            <a:noAutofit/>
          </a:bodyPr>
          <a:lstStyle/>
          <a:p>
            <a:pPr algn="ctr"/>
            <a:r>
              <a:rPr lang="ja-JP" altLang="en-US" dirty="0"/>
              <a:t>計算機視覚工学研究室</a:t>
            </a:r>
            <a:r>
              <a:rPr lang="en-US" altLang="ja-JP" dirty="0"/>
              <a:t>4</a:t>
            </a:r>
            <a:r>
              <a:rPr lang="ja-JP" altLang="en-US" dirty="0"/>
              <a:t>年</a:t>
            </a:r>
            <a:endParaRPr kumimoji="1" lang="en-US" altLang="ja-JP" dirty="0"/>
          </a:p>
          <a:p>
            <a:pPr algn="ctr"/>
            <a:r>
              <a:rPr lang="en-US" altLang="ja-JP" dirty="0"/>
              <a:t>2025050454</a:t>
            </a:r>
          </a:p>
          <a:p>
            <a:pPr algn="ctr"/>
            <a:r>
              <a:rPr kumimoji="1" lang="ja-JP" altLang="en-US" dirty="0"/>
              <a:t>佐藤立樹</a:t>
            </a:r>
          </a:p>
        </p:txBody>
      </p:sp>
    </p:spTree>
    <p:extLst>
      <p:ext uri="{BB962C8B-B14F-4D97-AF65-F5344CB8AC3E}">
        <p14:creationId xmlns:p14="http://schemas.microsoft.com/office/powerpoint/2010/main" val="3000195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10;&#10;自動的に生成された説明">
            <a:extLst>
              <a:ext uri="{FF2B5EF4-FFF2-40B4-BE49-F238E27FC236}">
                <a16:creationId xmlns:a16="http://schemas.microsoft.com/office/drawing/2014/main" id="{F4FBBD8A-2435-FEF2-2569-5A6698BDFCBC}"/>
              </a:ext>
            </a:extLst>
          </p:cNvPr>
          <p:cNvPicPr>
            <a:picLocks noChangeAspect="1"/>
          </p:cNvPicPr>
          <p:nvPr/>
        </p:nvPicPr>
        <p:blipFill rotWithShape="1">
          <a:blip r:embed="rId2">
            <a:extLst>
              <a:ext uri="{28A0092B-C50C-407E-A947-70E740481C1C}">
                <a14:useLocalDpi xmlns:a14="http://schemas.microsoft.com/office/drawing/2010/main" val="0"/>
              </a:ext>
            </a:extLst>
          </a:blip>
          <a:srcRect t="7674"/>
          <a:stretch/>
        </p:blipFill>
        <p:spPr>
          <a:xfrm>
            <a:off x="6862893" y="495589"/>
            <a:ext cx="4634404" cy="5638367"/>
          </a:xfrm>
          <a:prstGeom prst="rect">
            <a:avLst/>
          </a:prstGeom>
        </p:spPr>
      </p:pic>
      <p:sp>
        <p:nvSpPr>
          <p:cNvPr id="6" name="テキスト ボックス 5">
            <a:extLst>
              <a:ext uri="{FF2B5EF4-FFF2-40B4-BE49-F238E27FC236}">
                <a16:creationId xmlns:a16="http://schemas.microsoft.com/office/drawing/2014/main" id="{43B9222B-09E2-E63C-544B-85DF0B69C3B3}"/>
              </a:ext>
            </a:extLst>
          </p:cNvPr>
          <p:cNvSpPr txBox="1"/>
          <p:nvPr/>
        </p:nvSpPr>
        <p:spPr>
          <a:xfrm>
            <a:off x="1041133" y="1606613"/>
            <a:ext cx="4457438" cy="3416320"/>
          </a:xfrm>
          <a:prstGeom prst="rect">
            <a:avLst/>
          </a:prstGeom>
          <a:noFill/>
        </p:spPr>
        <p:txBody>
          <a:bodyPr wrap="square" rtlCol="0">
            <a:spAutoFit/>
          </a:bodyPr>
          <a:lstStyle/>
          <a:p>
            <a:r>
              <a:rPr kumimoji="1" lang="ja-JP" altLang="en-US" dirty="0"/>
              <a:t>・</a:t>
            </a:r>
            <a:r>
              <a:rPr kumimoji="1" lang="en-US" altLang="ja-JP" sz="2000" dirty="0"/>
              <a:t>Scaled Dot-Product Attention</a:t>
            </a:r>
          </a:p>
          <a:p>
            <a:endParaRPr kumimoji="1" lang="en-US" altLang="ja-JP" sz="2000" dirty="0"/>
          </a:p>
          <a:p>
            <a:r>
              <a:rPr kumimoji="1" lang="ja-JP" altLang="en-US" sz="2000" dirty="0"/>
              <a:t>　</a:t>
            </a:r>
            <a:r>
              <a:rPr kumimoji="1" lang="en-US" altLang="ja-JP" sz="2000" dirty="0"/>
              <a:t>Q=(q1,q2…qn)  n</a:t>
            </a:r>
            <a:r>
              <a:rPr kumimoji="1" lang="ja-JP" altLang="en-US" sz="2000" dirty="0"/>
              <a:t>個の入力</a:t>
            </a:r>
            <a:endParaRPr kumimoji="1" lang="en-US" altLang="ja-JP" sz="2000" dirty="0"/>
          </a:p>
          <a:p>
            <a:r>
              <a:rPr kumimoji="1" lang="ja-JP" altLang="en-US" sz="2000" dirty="0"/>
              <a:t>　</a:t>
            </a:r>
            <a:r>
              <a:rPr kumimoji="1" lang="en-US" altLang="ja-JP" sz="2000" dirty="0"/>
              <a:t>K=(k1,k2…km)</a:t>
            </a:r>
          </a:p>
          <a:p>
            <a:r>
              <a:rPr kumimoji="1" lang="ja-JP" altLang="en-US" sz="2000" dirty="0"/>
              <a:t>　</a:t>
            </a:r>
            <a:r>
              <a:rPr kumimoji="1" lang="en-US" altLang="ja-JP" sz="2000" dirty="0"/>
              <a:t>V=(v1,v2…</a:t>
            </a:r>
            <a:r>
              <a:rPr kumimoji="1" lang="en-US" altLang="ja-JP" sz="2000" dirty="0" err="1"/>
              <a:t>vm</a:t>
            </a:r>
            <a:r>
              <a:rPr kumimoji="1" lang="en-US" altLang="ja-JP" sz="2000" dirty="0"/>
              <a:t>)</a:t>
            </a:r>
          </a:p>
          <a:p>
            <a:endParaRPr kumimoji="1" lang="en-US" altLang="ja-JP" sz="2000" dirty="0"/>
          </a:p>
          <a:p>
            <a:r>
              <a:rPr kumimoji="1" lang="ja-JP" altLang="en-US" sz="2000" dirty="0"/>
              <a:t>　</a:t>
            </a:r>
            <a:r>
              <a:rPr kumimoji="1" lang="en-US" altLang="ja-JP" sz="2000" dirty="0"/>
              <a:t>Attention(Q,K,V) = </a:t>
            </a:r>
            <a:r>
              <a:rPr kumimoji="1" lang="en-US" altLang="ja-JP" sz="2000" dirty="0" err="1"/>
              <a:t>softmax</a:t>
            </a:r>
            <a:r>
              <a:rPr kumimoji="1" lang="en-US" altLang="ja-JP" sz="2000" dirty="0"/>
              <a:t>((Q*</a:t>
            </a:r>
            <a:r>
              <a:rPr kumimoji="1" lang="en-US" altLang="ja-JP" sz="2000" dirty="0" err="1"/>
              <a:t>tK</a:t>
            </a:r>
            <a:r>
              <a:rPr kumimoji="1" lang="en-US" altLang="ja-JP" sz="2000" dirty="0"/>
              <a:t>)/</a:t>
            </a:r>
            <a:r>
              <a:rPr kumimoji="1" lang="ja-JP" altLang="en-US" sz="2000" dirty="0"/>
              <a:t>√</a:t>
            </a:r>
            <a:r>
              <a:rPr kumimoji="1" lang="en-US" altLang="ja-JP" sz="2000" dirty="0"/>
              <a:t>d)V</a:t>
            </a:r>
            <a:endParaRPr kumimoji="1" lang="en-US" altLang="ja-JP" sz="1600" dirty="0"/>
          </a:p>
          <a:p>
            <a:endParaRPr kumimoji="1" lang="en-US" altLang="ja-JP" sz="2000" dirty="0"/>
          </a:p>
          <a:p>
            <a:r>
              <a:rPr kumimoji="1" lang="ja-JP" altLang="en-US" sz="2000" dirty="0"/>
              <a:t>　</a:t>
            </a:r>
            <a:r>
              <a:rPr kumimoji="1" lang="en-US" altLang="ja-JP" sz="2000" dirty="0"/>
              <a:t>Linear</a:t>
            </a:r>
            <a:r>
              <a:rPr kumimoji="1" lang="ja-JP" altLang="en-US" sz="2000" dirty="0"/>
              <a:t>関数</a:t>
            </a:r>
            <a:endParaRPr kumimoji="1" lang="en-US" altLang="ja-JP" sz="2000" dirty="0"/>
          </a:p>
          <a:p>
            <a:r>
              <a:rPr kumimoji="1" lang="ja-JP" altLang="en-US" sz="1600" dirty="0"/>
              <a:t>　・線形変換　</a:t>
            </a:r>
            <a:endParaRPr kumimoji="1" lang="en-US" altLang="ja-JP" sz="1600" dirty="0"/>
          </a:p>
          <a:p>
            <a:endParaRPr kumimoji="1" lang="en-US" altLang="ja-JP" sz="2000" dirty="0"/>
          </a:p>
        </p:txBody>
      </p:sp>
      <p:sp>
        <p:nvSpPr>
          <p:cNvPr id="7" name="テキスト ボックス 6">
            <a:extLst>
              <a:ext uri="{FF2B5EF4-FFF2-40B4-BE49-F238E27FC236}">
                <a16:creationId xmlns:a16="http://schemas.microsoft.com/office/drawing/2014/main" id="{78D73E67-DCFB-FFD8-9806-DC50E789AA39}"/>
              </a:ext>
            </a:extLst>
          </p:cNvPr>
          <p:cNvSpPr txBox="1"/>
          <p:nvPr/>
        </p:nvSpPr>
        <p:spPr>
          <a:xfrm>
            <a:off x="3011905" y="2711589"/>
            <a:ext cx="2302043" cy="369332"/>
          </a:xfrm>
          <a:prstGeom prst="rect">
            <a:avLst/>
          </a:prstGeom>
          <a:noFill/>
        </p:spPr>
        <p:txBody>
          <a:bodyPr wrap="square" rtlCol="0">
            <a:spAutoFit/>
          </a:bodyPr>
          <a:lstStyle/>
          <a:p>
            <a:r>
              <a:rPr kumimoji="1" lang="ja-JP" altLang="en-US" dirty="0"/>
              <a:t>２つのペア</a:t>
            </a:r>
            <a:r>
              <a:rPr kumimoji="1" lang="en-US" altLang="ja-JP" dirty="0"/>
              <a:t>m</a:t>
            </a:r>
            <a:r>
              <a:rPr kumimoji="1" lang="ja-JP" altLang="en-US" dirty="0"/>
              <a:t>個</a:t>
            </a:r>
          </a:p>
        </p:txBody>
      </p:sp>
      <p:sp>
        <p:nvSpPr>
          <p:cNvPr id="8" name="右中かっこ 7">
            <a:extLst>
              <a:ext uri="{FF2B5EF4-FFF2-40B4-BE49-F238E27FC236}">
                <a16:creationId xmlns:a16="http://schemas.microsoft.com/office/drawing/2014/main" id="{E4706A06-FFD8-3B25-C2EE-EFE5F3125946}"/>
              </a:ext>
            </a:extLst>
          </p:cNvPr>
          <p:cNvSpPr/>
          <p:nvPr/>
        </p:nvSpPr>
        <p:spPr>
          <a:xfrm>
            <a:off x="2807369" y="2669360"/>
            <a:ext cx="204536" cy="45378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77A72F1-37B2-AA3B-ED7A-A36438AE6661}"/>
              </a:ext>
            </a:extLst>
          </p:cNvPr>
          <p:cNvSpPr txBox="1"/>
          <p:nvPr/>
        </p:nvSpPr>
        <p:spPr>
          <a:xfrm>
            <a:off x="344905" y="261264"/>
            <a:ext cx="6821767" cy="584775"/>
          </a:xfrm>
          <a:prstGeom prst="rect">
            <a:avLst/>
          </a:prstGeom>
          <a:noFill/>
        </p:spPr>
        <p:txBody>
          <a:bodyPr wrap="square" rtlCol="0">
            <a:spAutoFit/>
          </a:bodyPr>
          <a:lstStyle/>
          <a:p>
            <a:r>
              <a:rPr kumimoji="1" lang="en-US" altLang="ja-JP" sz="3200" dirty="0">
                <a:latin typeface="BIZ UDP明朝 Medium" panose="02020500000000000000" pitchFamily="18" charset="-128"/>
                <a:ea typeface="BIZ UDP明朝 Medium" panose="02020500000000000000" pitchFamily="18" charset="-128"/>
              </a:rPr>
              <a:t>Multi-Head Attention</a:t>
            </a:r>
            <a:endParaRPr kumimoji="1" lang="ja-JP" altLang="en-US" sz="3200"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759310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11CC69F-7CC6-6B09-0F4D-4B4E1C39CF4F}"/>
              </a:ext>
            </a:extLst>
          </p:cNvPr>
          <p:cNvSpPr txBox="1"/>
          <p:nvPr/>
        </p:nvSpPr>
        <p:spPr>
          <a:xfrm>
            <a:off x="369192" y="222621"/>
            <a:ext cx="10115550" cy="707886"/>
          </a:xfrm>
          <a:prstGeom prst="rect">
            <a:avLst/>
          </a:prstGeom>
          <a:noFill/>
        </p:spPr>
        <p:txBody>
          <a:bodyPr wrap="square" rtlCol="0">
            <a:spAutoFit/>
          </a:bodyPr>
          <a:lstStyle/>
          <a:p>
            <a:r>
              <a:rPr kumimoji="1" lang="ja-JP" altLang="en-US" sz="4000" dirty="0">
                <a:latin typeface="BIZ UDP明朝 Medium" panose="02020500000000000000" pitchFamily="18" charset="-128"/>
                <a:ea typeface="BIZ UDP明朝 Medium" panose="02020500000000000000" pitchFamily="18" charset="-128"/>
              </a:rPr>
              <a:t>犬と猫の判別の実装</a:t>
            </a:r>
          </a:p>
        </p:txBody>
      </p:sp>
      <p:sp>
        <p:nvSpPr>
          <p:cNvPr id="2" name="テキスト ボックス 1">
            <a:extLst>
              <a:ext uri="{FF2B5EF4-FFF2-40B4-BE49-F238E27FC236}">
                <a16:creationId xmlns:a16="http://schemas.microsoft.com/office/drawing/2014/main" id="{56D65F8B-1C4C-F807-C93F-750B5A5B438E}"/>
              </a:ext>
            </a:extLst>
          </p:cNvPr>
          <p:cNvSpPr txBox="1"/>
          <p:nvPr/>
        </p:nvSpPr>
        <p:spPr>
          <a:xfrm>
            <a:off x="605790" y="1467148"/>
            <a:ext cx="9063990" cy="1938992"/>
          </a:xfrm>
          <a:prstGeom prst="rect">
            <a:avLst/>
          </a:prstGeom>
          <a:noFill/>
        </p:spPr>
        <p:txBody>
          <a:bodyPr wrap="square" rtlCol="0">
            <a:spAutoFit/>
          </a:bodyPr>
          <a:lstStyle/>
          <a:p>
            <a:r>
              <a:rPr kumimoji="1" lang="ja-JP" altLang="en-US" sz="2400" dirty="0"/>
              <a:t>・犬と猫のデータセット</a:t>
            </a:r>
            <a:endParaRPr kumimoji="1" lang="en-US" altLang="ja-JP" sz="2400" dirty="0"/>
          </a:p>
          <a:p>
            <a:endParaRPr kumimoji="1" lang="en-US" altLang="ja-JP" sz="2400" dirty="0"/>
          </a:p>
          <a:p>
            <a:r>
              <a:rPr kumimoji="1" lang="ja-JP" altLang="en-US" sz="2400" dirty="0"/>
              <a:t>・作成したデータセットを</a:t>
            </a:r>
            <a:r>
              <a:rPr kumimoji="1" lang="en-US" altLang="ja-JP" sz="2400" dirty="0"/>
              <a:t>Vision Transformer</a:t>
            </a:r>
            <a:r>
              <a:rPr kumimoji="1" lang="ja-JP" altLang="en-US" sz="2400" dirty="0"/>
              <a:t>を用いたコードと合わせる</a:t>
            </a:r>
            <a:endParaRPr kumimoji="1" lang="en-US" altLang="ja-JP" sz="2400" dirty="0"/>
          </a:p>
          <a:p>
            <a:endParaRPr kumimoji="1" lang="en-US" altLang="ja-JP" sz="2400" dirty="0"/>
          </a:p>
          <a:p>
            <a:r>
              <a:rPr kumimoji="1" lang="ja-JP" altLang="en-US" sz="2400" dirty="0"/>
              <a:t>・実装して結果を得る</a:t>
            </a:r>
          </a:p>
        </p:txBody>
      </p:sp>
    </p:spTree>
    <p:extLst>
      <p:ext uri="{BB962C8B-B14F-4D97-AF65-F5344CB8AC3E}">
        <p14:creationId xmlns:p14="http://schemas.microsoft.com/office/powerpoint/2010/main" val="303987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11CC69F-7CC6-6B09-0F4D-4B4E1C39CF4F}"/>
              </a:ext>
            </a:extLst>
          </p:cNvPr>
          <p:cNvSpPr txBox="1"/>
          <p:nvPr/>
        </p:nvSpPr>
        <p:spPr>
          <a:xfrm>
            <a:off x="582930" y="411480"/>
            <a:ext cx="10115550" cy="707886"/>
          </a:xfrm>
          <a:prstGeom prst="rect">
            <a:avLst/>
          </a:prstGeom>
          <a:noFill/>
        </p:spPr>
        <p:txBody>
          <a:bodyPr wrap="square" rtlCol="0">
            <a:spAutoFit/>
          </a:bodyPr>
          <a:lstStyle/>
          <a:p>
            <a:r>
              <a:rPr kumimoji="1" lang="ja-JP" altLang="en-US" sz="4000" dirty="0">
                <a:latin typeface="BIZ UDP明朝 Medium" panose="02020500000000000000" pitchFamily="18" charset="-128"/>
                <a:ea typeface="BIZ UDP明朝 Medium" panose="02020500000000000000" pitchFamily="18" charset="-128"/>
              </a:rPr>
              <a:t>今後の課題</a:t>
            </a:r>
          </a:p>
        </p:txBody>
      </p:sp>
      <p:sp>
        <p:nvSpPr>
          <p:cNvPr id="2" name="テキスト ボックス 1">
            <a:extLst>
              <a:ext uri="{FF2B5EF4-FFF2-40B4-BE49-F238E27FC236}">
                <a16:creationId xmlns:a16="http://schemas.microsoft.com/office/drawing/2014/main" id="{2DAE529B-2C2B-41C9-6697-E384B5F324AC}"/>
              </a:ext>
            </a:extLst>
          </p:cNvPr>
          <p:cNvSpPr txBox="1"/>
          <p:nvPr/>
        </p:nvSpPr>
        <p:spPr>
          <a:xfrm>
            <a:off x="697230" y="1668780"/>
            <a:ext cx="10538460" cy="1200329"/>
          </a:xfrm>
          <a:prstGeom prst="rect">
            <a:avLst/>
          </a:prstGeom>
          <a:noFill/>
        </p:spPr>
        <p:txBody>
          <a:bodyPr wrap="square" rtlCol="0">
            <a:spAutoFit/>
          </a:bodyPr>
          <a:lstStyle/>
          <a:p>
            <a:r>
              <a:rPr kumimoji="1" lang="ja-JP" altLang="en-US" sz="2400" dirty="0"/>
              <a:t>・より深堀りした理解</a:t>
            </a:r>
            <a:endParaRPr kumimoji="1" lang="en-US" altLang="ja-JP" sz="2400" dirty="0"/>
          </a:p>
          <a:p>
            <a:endParaRPr kumimoji="1" lang="en-US" altLang="ja-JP" sz="2400" dirty="0"/>
          </a:p>
          <a:p>
            <a:r>
              <a:rPr kumimoji="1" lang="ja-JP" altLang="en-US" sz="2400" dirty="0"/>
              <a:t>・鶏での実装を完遂＆比較</a:t>
            </a:r>
            <a:endParaRPr kumimoji="1" lang="en-US" altLang="ja-JP" sz="2400" dirty="0"/>
          </a:p>
        </p:txBody>
      </p:sp>
    </p:spTree>
    <p:extLst>
      <p:ext uri="{BB962C8B-B14F-4D97-AF65-F5344CB8AC3E}">
        <p14:creationId xmlns:p14="http://schemas.microsoft.com/office/powerpoint/2010/main" val="4112809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11CC69F-7CC6-6B09-0F4D-4B4E1C39CF4F}"/>
              </a:ext>
            </a:extLst>
          </p:cNvPr>
          <p:cNvSpPr txBox="1"/>
          <p:nvPr/>
        </p:nvSpPr>
        <p:spPr>
          <a:xfrm>
            <a:off x="1403985" y="2413337"/>
            <a:ext cx="10115550" cy="923330"/>
          </a:xfrm>
          <a:prstGeom prst="rect">
            <a:avLst/>
          </a:prstGeom>
          <a:noFill/>
        </p:spPr>
        <p:txBody>
          <a:bodyPr wrap="square" rtlCol="0">
            <a:spAutoFit/>
          </a:bodyPr>
          <a:lstStyle/>
          <a:p>
            <a:r>
              <a:rPr kumimoji="1" lang="ja-JP" altLang="en-US" sz="5400" dirty="0">
                <a:latin typeface="BIZ UDP明朝 Medium" panose="02020500000000000000" pitchFamily="18" charset="-128"/>
                <a:ea typeface="BIZ UDP明朝 Medium" panose="02020500000000000000" pitchFamily="18" charset="-128"/>
              </a:rPr>
              <a:t>ご清聴ありがとうございました。</a:t>
            </a:r>
          </a:p>
        </p:txBody>
      </p:sp>
    </p:spTree>
    <p:extLst>
      <p:ext uri="{BB962C8B-B14F-4D97-AF65-F5344CB8AC3E}">
        <p14:creationId xmlns:p14="http://schemas.microsoft.com/office/powerpoint/2010/main" val="2519096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4C563920-3129-ED23-EE97-299853961287}"/>
              </a:ext>
            </a:extLst>
          </p:cNvPr>
          <p:cNvPicPr>
            <a:picLocks noChangeAspect="1"/>
          </p:cNvPicPr>
          <p:nvPr/>
        </p:nvPicPr>
        <p:blipFill rotWithShape="1">
          <a:blip r:embed="rId2">
            <a:extLst>
              <a:ext uri="{28A0092B-C50C-407E-A947-70E740481C1C}">
                <a14:useLocalDpi xmlns:a14="http://schemas.microsoft.com/office/drawing/2010/main" val="0"/>
              </a:ext>
            </a:extLst>
          </a:blip>
          <a:srcRect l="10689" r="9944" b="5660"/>
          <a:stretch/>
        </p:blipFill>
        <p:spPr>
          <a:xfrm>
            <a:off x="3693494" y="1251612"/>
            <a:ext cx="8048923" cy="4992669"/>
          </a:xfrm>
          <a:prstGeom prst="rect">
            <a:avLst/>
          </a:prstGeom>
        </p:spPr>
      </p:pic>
      <p:sp>
        <p:nvSpPr>
          <p:cNvPr id="3" name="テキスト ボックス 2">
            <a:extLst>
              <a:ext uri="{FF2B5EF4-FFF2-40B4-BE49-F238E27FC236}">
                <a16:creationId xmlns:a16="http://schemas.microsoft.com/office/drawing/2014/main" id="{811CC69F-7CC6-6B09-0F4D-4B4E1C39CF4F}"/>
              </a:ext>
            </a:extLst>
          </p:cNvPr>
          <p:cNvSpPr txBox="1"/>
          <p:nvPr/>
        </p:nvSpPr>
        <p:spPr>
          <a:xfrm>
            <a:off x="582930" y="411480"/>
            <a:ext cx="10115550" cy="707886"/>
          </a:xfrm>
          <a:prstGeom prst="rect">
            <a:avLst/>
          </a:prstGeom>
          <a:noFill/>
        </p:spPr>
        <p:txBody>
          <a:bodyPr wrap="square" rtlCol="0">
            <a:spAutoFit/>
          </a:bodyPr>
          <a:lstStyle/>
          <a:p>
            <a:r>
              <a:rPr kumimoji="1" lang="en-US" altLang="ja-JP" sz="4000" dirty="0">
                <a:latin typeface="BIZ UDP明朝 Medium" panose="02020500000000000000" pitchFamily="18" charset="-128"/>
                <a:ea typeface="BIZ UDP明朝 Medium" panose="02020500000000000000" pitchFamily="18" charset="-128"/>
              </a:rPr>
              <a:t>Vision Transformer</a:t>
            </a:r>
            <a:r>
              <a:rPr kumimoji="1" lang="ja-JP" altLang="en-US" sz="4000" dirty="0">
                <a:latin typeface="BIZ UDP明朝 Medium" panose="02020500000000000000" pitchFamily="18" charset="-128"/>
                <a:ea typeface="BIZ UDP明朝 Medium" panose="02020500000000000000" pitchFamily="18" charset="-128"/>
              </a:rPr>
              <a:t>の利点</a:t>
            </a:r>
            <a:endParaRPr kumimoji="1" lang="en-US" altLang="ja-JP" sz="4000" dirty="0">
              <a:latin typeface="BIZ UDP明朝 Medium" panose="02020500000000000000" pitchFamily="18" charset="-128"/>
              <a:ea typeface="BIZ UDP明朝 Medium" panose="02020500000000000000" pitchFamily="18" charset="-128"/>
            </a:endParaRPr>
          </a:p>
        </p:txBody>
      </p:sp>
      <p:sp>
        <p:nvSpPr>
          <p:cNvPr id="5" name="テキスト ボックス 4">
            <a:extLst>
              <a:ext uri="{FF2B5EF4-FFF2-40B4-BE49-F238E27FC236}">
                <a16:creationId xmlns:a16="http://schemas.microsoft.com/office/drawing/2014/main" id="{06F9D07C-6DF8-8BDB-56E2-A557D6771489}"/>
              </a:ext>
            </a:extLst>
          </p:cNvPr>
          <p:cNvSpPr txBox="1"/>
          <p:nvPr/>
        </p:nvSpPr>
        <p:spPr>
          <a:xfrm>
            <a:off x="308610" y="1634490"/>
            <a:ext cx="3669832" cy="2677656"/>
          </a:xfrm>
          <a:prstGeom prst="rect">
            <a:avLst/>
          </a:prstGeom>
          <a:noFill/>
        </p:spPr>
        <p:txBody>
          <a:bodyPr wrap="square" rtlCol="0">
            <a:spAutoFit/>
          </a:bodyPr>
          <a:lstStyle/>
          <a:p>
            <a:r>
              <a:rPr kumimoji="1" lang="ja-JP" altLang="en-US" sz="2400" dirty="0"/>
              <a:t>・効率が良い</a:t>
            </a:r>
            <a:endParaRPr kumimoji="1" lang="en-US" altLang="ja-JP" sz="2400" dirty="0"/>
          </a:p>
          <a:p>
            <a:endParaRPr kumimoji="1" lang="en-US" altLang="ja-JP" sz="2400" dirty="0"/>
          </a:p>
          <a:p>
            <a:r>
              <a:rPr kumimoji="1" lang="ja-JP" altLang="en-US" sz="2400" dirty="0"/>
              <a:t>・複数の箇所から判断しなければいけない状況に強い</a:t>
            </a:r>
            <a:endParaRPr kumimoji="1" lang="en-US" altLang="ja-JP" sz="2400" dirty="0"/>
          </a:p>
          <a:p>
            <a:endParaRPr kumimoji="1" lang="en-US" altLang="ja-JP" sz="2400" dirty="0"/>
          </a:p>
          <a:p>
            <a:r>
              <a:rPr kumimoji="1" lang="ja-JP" altLang="en-US" sz="2400" dirty="0"/>
              <a:t>・正答率が優れている</a:t>
            </a:r>
            <a:endParaRPr kumimoji="1" lang="en-US" altLang="ja-JP" sz="2400" dirty="0"/>
          </a:p>
        </p:txBody>
      </p:sp>
    </p:spTree>
    <p:extLst>
      <p:ext uri="{BB962C8B-B14F-4D97-AF65-F5344CB8AC3E}">
        <p14:creationId xmlns:p14="http://schemas.microsoft.com/office/powerpoint/2010/main" val="4197377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11CC69F-7CC6-6B09-0F4D-4B4E1C39CF4F}"/>
              </a:ext>
            </a:extLst>
          </p:cNvPr>
          <p:cNvSpPr txBox="1"/>
          <p:nvPr/>
        </p:nvSpPr>
        <p:spPr>
          <a:xfrm>
            <a:off x="312042" y="51171"/>
            <a:ext cx="10115550" cy="707886"/>
          </a:xfrm>
          <a:prstGeom prst="rect">
            <a:avLst/>
          </a:prstGeom>
          <a:noFill/>
        </p:spPr>
        <p:txBody>
          <a:bodyPr wrap="square" rtlCol="0">
            <a:spAutoFit/>
          </a:bodyPr>
          <a:lstStyle/>
          <a:p>
            <a:r>
              <a:rPr kumimoji="1" lang="ja-JP" altLang="en-US" sz="4000" dirty="0">
                <a:latin typeface="BIZ UDP明朝 Medium" panose="02020500000000000000" pitchFamily="18" charset="-128"/>
                <a:ea typeface="BIZ UDP明朝 Medium" panose="02020500000000000000" pitchFamily="18" charset="-128"/>
              </a:rPr>
              <a:t>犬と猫の判別の実装</a:t>
            </a:r>
          </a:p>
        </p:txBody>
      </p:sp>
      <p:pic>
        <p:nvPicPr>
          <p:cNvPr id="4" name="図 3" descr="写真, 異なる, 多い, 古い が含まれている画像&#10;&#10;自動的に生成された説明">
            <a:extLst>
              <a:ext uri="{FF2B5EF4-FFF2-40B4-BE49-F238E27FC236}">
                <a16:creationId xmlns:a16="http://schemas.microsoft.com/office/drawing/2014/main" id="{9A73D874-6D18-01B8-D78F-801154AD7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9056"/>
            <a:ext cx="5139689" cy="2560891"/>
          </a:xfrm>
          <a:prstGeom prst="rect">
            <a:avLst/>
          </a:prstGeom>
        </p:spPr>
      </p:pic>
      <p:pic>
        <p:nvPicPr>
          <p:cNvPr id="7" name="図 6" descr="写真のコラージュ&#10;&#10;中程度の精度で自動的に生成された説明">
            <a:extLst>
              <a:ext uri="{FF2B5EF4-FFF2-40B4-BE49-F238E27FC236}">
                <a16:creationId xmlns:a16="http://schemas.microsoft.com/office/drawing/2014/main" id="{4E614051-AD3C-F4FE-BD66-53847C32C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689" y="681309"/>
            <a:ext cx="5532499" cy="2716387"/>
          </a:xfrm>
          <a:prstGeom prst="rect">
            <a:avLst/>
          </a:prstGeom>
        </p:spPr>
      </p:pic>
      <p:pic>
        <p:nvPicPr>
          <p:cNvPr id="5" name="図 4">
            <a:extLst>
              <a:ext uri="{FF2B5EF4-FFF2-40B4-BE49-F238E27FC236}">
                <a16:creationId xmlns:a16="http://schemas.microsoft.com/office/drawing/2014/main" id="{2099F5A5-B70F-8392-B057-CA7E14D29BEE}"/>
              </a:ext>
            </a:extLst>
          </p:cNvPr>
          <p:cNvPicPr>
            <a:picLocks noChangeAspect="1"/>
          </p:cNvPicPr>
          <p:nvPr/>
        </p:nvPicPr>
        <p:blipFill>
          <a:blip r:embed="rId4"/>
          <a:stretch>
            <a:fillRect/>
          </a:stretch>
        </p:blipFill>
        <p:spPr>
          <a:xfrm>
            <a:off x="7683448" y="3551918"/>
            <a:ext cx="2988740" cy="3234872"/>
          </a:xfrm>
          <a:prstGeom prst="rect">
            <a:avLst/>
          </a:prstGeom>
        </p:spPr>
      </p:pic>
      <p:cxnSp>
        <p:nvCxnSpPr>
          <p:cNvPr id="13" name="直線矢印コネクタ 12">
            <a:extLst>
              <a:ext uri="{FF2B5EF4-FFF2-40B4-BE49-F238E27FC236}">
                <a16:creationId xmlns:a16="http://schemas.microsoft.com/office/drawing/2014/main" id="{BBB46854-7BAF-C3BB-0637-5A4E63355CE8}"/>
              </a:ext>
            </a:extLst>
          </p:cNvPr>
          <p:cNvCxnSpPr>
            <a:cxnSpLocks/>
          </p:cNvCxnSpPr>
          <p:nvPr/>
        </p:nvCxnSpPr>
        <p:spPr>
          <a:xfrm>
            <a:off x="5369817" y="3696125"/>
            <a:ext cx="1842513" cy="15291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1075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11CC69F-7CC6-6B09-0F4D-4B4E1C39CF4F}"/>
              </a:ext>
            </a:extLst>
          </p:cNvPr>
          <p:cNvSpPr txBox="1"/>
          <p:nvPr/>
        </p:nvSpPr>
        <p:spPr>
          <a:xfrm>
            <a:off x="582930" y="411480"/>
            <a:ext cx="10115550" cy="707886"/>
          </a:xfrm>
          <a:prstGeom prst="rect">
            <a:avLst/>
          </a:prstGeom>
          <a:noFill/>
        </p:spPr>
        <p:txBody>
          <a:bodyPr wrap="square" rtlCol="0">
            <a:spAutoFit/>
          </a:bodyPr>
          <a:lstStyle/>
          <a:p>
            <a:r>
              <a:rPr kumimoji="1" lang="en-US" altLang="ja-JP" sz="4000" dirty="0">
                <a:latin typeface="BIZ UDP明朝 Medium" panose="02020500000000000000" pitchFamily="18" charset="-128"/>
                <a:ea typeface="BIZ UDP明朝 Medium" panose="02020500000000000000" pitchFamily="18" charset="-128"/>
              </a:rPr>
              <a:t>Transformer</a:t>
            </a:r>
            <a:r>
              <a:rPr kumimoji="1" lang="ja-JP" altLang="en-US" sz="4000" dirty="0">
                <a:latin typeface="BIZ UDP明朝 Medium" panose="02020500000000000000" pitchFamily="18" charset="-128"/>
                <a:ea typeface="BIZ UDP明朝 Medium" panose="02020500000000000000" pitchFamily="18" charset="-128"/>
              </a:rPr>
              <a:t>とは</a:t>
            </a:r>
          </a:p>
        </p:txBody>
      </p:sp>
      <p:sp>
        <p:nvSpPr>
          <p:cNvPr id="5" name="テキスト ボックス 4">
            <a:extLst>
              <a:ext uri="{FF2B5EF4-FFF2-40B4-BE49-F238E27FC236}">
                <a16:creationId xmlns:a16="http://schemas.microsoft.com/office/drawing/2014/main" id="{06F9D07C-6DF8-8BDB-56E2-A557D6771489}"/>
              </a:ext>
            </a:extLst>
          </p:cNvPr>
          <p:cNvSpPr txBox="1"/>
          <p:nvPr/>
        </p:nvSpPr>
        <p:spPr>
          <a:xfrm>
            <a:off x="582930" y="1720840"/>
            <a:ext cx="5353051" cy="3416320"/>
          </a:xfrm>
          <a:prstGeom prst="rect">
            <a:avLst/>
          </a:prstGeom>
          <a:noFill/>
        </p:spPr>
        <p:txBody>
          <a:bodyPr wrap="square" rtlCol="0">
            <a:spAutoFit/>
          </a:bodyPr>
          <a:lstStyle/>
          <a:p>
            <a:r>
              <a:rPr kumimoji="1" lang="ja-JP" altLang="en-US" sz="2400" dirty="0"/>
              <a:t>・ 自然言語処理に用いられている深層学習モデル</a:t>
            </a:r>
            <a:endParaRPr kumimoji="1" lang="en-US" altLang="ja-JP" sz="2400" dirty="0"/>
          </a:p>
          <a:p>
            <a:endParaRPr kumimoji="1" lang="en-US" altLang="ja-JP" sz="2400" dirty="0"/>
          </a:p>
          <a:p>
            <a:r>
              <a:rPr kumimoji="1" lang="ja-JP" altLang="en-US" sz="2400" dirty="0"/>
              <a:t>・ 文の順序は関係なく処理できるため、データを時系列で追わなくていい（並列化）</a:t>
            </a:r>
            <a:endParaRPr kumimoji="1" lang="en-US" altLang="ja-JP" sz="2400" dirty="0"/>
          </a:p>
          <a:p>
            <a:endParaRPr kumimoji="1" lang="en-US" altLang="ja-JP" sz="2400" dirty="0"/>
          </a:p>
          <a:p>
            <a:r>
              <a:rPr kumimoji="1" lang="ja-JP" altLang="en-US" sz="2400" dirty="0"/>
              <a:t>・ 画像処理に適用したのが</a:t>
            </a:r>
            <a:endParaRPr kumimoji="1" lang="en-US" altLang="ja-JP" sz="2400" dirty="0"/>
          </a:p>
          <a:p>
            <a:r>
              <a:rPr kumimoji="1" lang="ja-JP" altLang="en-US" sz="2400" dirty="0"/>
              <a:t>　</a:t>
            </a:r>
            <a:r>
              <a:rPr kumimoji="1" lang="en-US" altLang="ja-JP" sz="2400" dirty="0"/>
              <a:t>Vision Transformer</a:t>
            </a:r>
          </a:p>
        </p:txBody>
      </p:sp>
      <p:pic>
        <p:nvPicPr>
          <p:cNvPr id="4" name="図 3">
            <a:extLst>
              <a:ext uri="{FF2B5EF4-FFF2-40B4-BE49-F238E27FC236}">
                <a16:creationId xmlns:a16="http://schemas.microsoft.com/office/drawing/2014/main" id="{1DDF4ACE-3771-55E2-7CAC-581729AC388A}"/>
              </a:ext>
            </a:extLst>
          </p:cNvPr>
          <p:cNvPicPr>
            <a:picLocks noChangeAspect="1"/>
          </p:cNvPicPr>
          <p:nvPr/>
        </p:nvPicPr>
        <p:blipFill>
          <a:blip r:embed="rId2"/>
          <a:stretch>
            <a:fillRect/>
          </a:stretch>
        </p:blipFill>
        <p:spPr>
          <a:xfrm>
            <a:off x="6370440" y="64169"/>
            <a:ext cx="4732986" cy="6858000"/>
          </a:xfrm>
          <a:prstGeom prst="rect">
            <a:avLst/>
          </a:prstGeom>
        </p:spPr>
      </p:pic>
    </p:spTree>
    <p:extLst>
      <p:ext uri="{BB962C8B-B14F-4D97-AF65-F5344CB8AC3E}">
        <p14:creationId xmlns:p14="http://schemas.microsoft.com/office/powerpoint/2010/main" val="2261845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11CC69F-7CC6-6B09-0F4D-4B4E1C39CF4F}"/>
              </a:ext>
            </a:extLst>
          </p:cNvPr>
          <p:cNvSpPr txBox="1"/>
          <p:nvPr/>
        </p:nvSpPr>
        <p:spPr>
          <a:xfrm>
            <a:off x="582930" y="411480"/>
            <a:ext cx="10115550" cy="707886"/>
          </a:xfrm>
          <a:prstGeom prst="rect">
            <a:avLst/>
          </a:prstGeom>
          <a:noFill/>
        </p:spPr>
        <p:txBody>
          <a:bodyPr wrap="square" rtlCol="0">
            <a:spAutoFit/>
          </a:bodyPr>
          <a:lstStyle/>
          <a:p>
            <a:r>
              <a:rPr kumimoji="1" lang="en-US" altLang="ja-JP" sz="4000" dirty="0">
                <a:latin typeface="BIZ UDP明朝 Medium" panose="02020500000000000000" pitchFamily="18" charset="-128"/>
                <a:ea typeface="BIZ UDP明朝 Medium" panose="02020500000000000000" pitchFamily="18" charset="-128"/>
              </a:rPr>
              <a:t>1.</a:t>
            </a:r>
            <a:r>
              <a:rPr kumimoji="1" lang="ja-JP" altLang="en-US" sz="4000" dirty="0">
                <a:latin typeface="BIZ UDP明朝 Medium" panose="02020500000000000000" pitchFamily="18" charset="-128"/>
                <a:ea typeface="BIZ UDP明朝 Medium" panose="02020500000000000000" pitchFamily="18" charset="-128"/>
              </a:rPr>
              <a:t>研究目的</a:t>
            </a:r>
          </a:p>
        </p:txBody>
      </p:sp>
      <p:sp>
        <p:nvSpPr>
          <p:cNvPr id="5" name="テキスト ボックス 4">
            <a:extLst>
              <a:ext uri="{FF2B5EF4-FFF2-40B4-BE49-F238E27FC236}">
                <a16:creationId xmlns:a16="http://schemas.microsoft.com/office/drawing/2014/main" id="{06F9D07C-6DF8-8BDB-56E2-A557D6771489}"/>
              </a:ext>
            </a:extLst>
          </p:cNvPr>
          <p:cNvSpPr txBox="1"/>
          <p:nvPr/>
        </p:nvSpPr>
        <p:spPr>
          <a:xfrm>
            <a:off x="742950" y="1600200"/>
            <a:ext cx="9338310" cy="1569660"/>
          </a:xfrm>
          <a:prstGeom prst="rect">
            <a:avLst/>
          </a:prstGeom>
          <a:noFill/>
        </p:spPr>
        <p:txBody>
          <a:bodyPr wrap="square" rtlCol="0">
            <a:spAutoFit/>
          </a:bodyPr>
          <a:lstStyle/>
          <a:p>
            <a:r>
              <a:rPr kumimoji="1" lang="ja-JP" altLang="en-US" sz="2400" dirty="0"/>
              <a:t>・鶏の画像を大量に取得して、</a:t>
            </a:r>
            <a:r>
              <a:rPr kumimoji="1" lang="en-US" altLang="ja-JP" sz="2400" dirty="0" err="1"/>
              <a:t>VisionTransformer</a:t>
            </a:r>
            <a:r>
              <a:rPr kumimoji="1" lang="ja-JP" altLang="en-US" sz="2400" dirty="0"/>
              <a:t>を活用することで鶏の雌雄を判別することにより、養鶏所で一匹一匹雌雄を確認する手間を削減することを目的とする。</a:t>
            </a:r>
            <a:endParaRPr kumimoji="1" lang="en-US" altLang="ja-JP" sz="2400" dirty="0"/>
          </a:p>
          <a:p>
            <a:endParaRPr kumimoji="1" lang="en-US" altLang="ja-JP" sz="2400" dirty="0"/>
          </a:p>
        </p:txBody>
      </p:sp>
    </p:spTree>
    <p:extLst>
      <p:ext uri="{BB962C8B-B14F-4D97-AF65-F5344CB8AC3E}">
        <p14:creationId xmlns:p14="http://schemas.microsoft.com/office/powerpoint/2010/main" val="153079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11CC69F-7CC6-6B09-0F4D-4B4E1C39CF4F}"/>
              </a:ext>
            </a:extLst>
          </p:cNvPr>
          <p:cNvSpPr txBox="1"/>
          <p:nvPr/>
        </p:nvSpPr>
        <p:spPr>
          <a:xfrm>
            <a:off x="558867" y="291164"/>
            <a:ext cx="10115550" cy="707886"/>
          </a:xfrm>
          <a:prstGeom prst="rect">
            <a:avLst/>
          </a:prstGeom>
          <a:noFill/>
        </p:spPr>
        <p:txBody>
          <a:bodyPr wrap="square" rtlCol="0">
            <a:spAutoFit/>
          </a:bodyPr>
          <a:lstStyle/>
          <a:p>
            <a:r>
              <a:rPr kumimoji="1" lang="ja-JP" altLang="en-US" sz="4000" dirty="0">
                <a:latin typeface="BIZ UDP明朝 Medium" panose="02020500000000000000" pitchFamily="18" charset="-128"/>
                <a:ea typeface="BIZ UDP明朝 Medium" panose="02020500000000000000" pitchFamily="18" charset="-128"/>
              </a:rPr>
              <a:t>従来の技術との違い</a:t>
            </a:r>
          </a:p>
        </p:txBody>
      </p:sp>
      <p:pic>
        <p:nvPicPr>
          <p:cNvPr id="4" name="図 3" descr="ダイアグラム&#10;&#10;自動的に生成された説明">
            <a:extLst>
              <a:ext uri="{FF2B5EF4-FFF2-40B4-BE49-F238E27FC236}">
                <a16:creationId xmlns:a16="http://schemas.microsoft.com/office/drawing/2014/main" id="{ED1017E4-0F13-F3B3-F408-C841A33C25CD}"/>
              </a:ext>
            </a:extLst>
          </p:cNvPr>
          <p:cNvPicPr>
            <a:picLocks noChangeAspect="1"/>
          </p:cNvPicPr>
          <p:nvPr/>
        </p:nvPicPr>
        <p:blipFill rotWithShape="1">
          <a:blip r:embed="rId2">
            <a:extLst>
              <a:ext uri="{28A0092B-C50C-407E-A947-70E740481C1C}">
                <a14:useLocalDpi xmlns:a14="http://schemas.microsoft.com/office/drawing/2010/main" val="0"/>
              </a:ext>
            </a:extLst>
          </a:blip>
          <a:srcRect l="9031" r="8884"/>
          <a:stretch/>
        </p:blipFill>
        <p:spPr>
          <a:xfrm>
            <a:off x="1724634" y="1111345"/>
            <a:ext cx="8558465" cy="4817822"/>
          </a:xfrm>
          <a:prstGeom prst="rect">
            <a:avLst/>
          </a:prstGeom>
        </p:spPr>
      </p:pic>
      <p:sp>
        <p:nvSpPr>
          <p:cNvPr id="6" name="テキスト ボックス 5">
            <a:extLst>
              <a:ext uri="{FF2B5EF4-FFF2-40B4-BE49-F238E27FC236}">
                <a16:creationId xmlns:a16="http://schemas.microsoft.com/office/drawing/2014/main" id="{47DF7044-663B-1B27-3147-D2108080409C}"/>
              </a:ext>
            </a:extLst>
          </p:cNvPr>
          <p:cNvSpPr txBox="1"/>
          <p:nvPr/>
        </p:nvSpPr>
        <p:spPr>
          <a:xfrm>
            <a:off x="6461499" y="5929167"/>
            <a:ext cx="5654843" cy="369332"/>
          </a:xfrm>
          <a:prstGeom prst="rect">
            <a:avLst/>
          </a:prstGeom>
          <a:noFill/>
        </p:spPr>
        <p:txBody>
          <a:bodyPr wrap="square" rtlCol="0">
            <a:spAutoFit/>
          </a:bodyPr>
          <a:lstStyle/>
          <a:p>
            <a:r>
              <a:rPr kumimoji="1" lang="ja-JP" altLang="en-US" dirty="0"/>
              <a:t>引用元： </a:t>
            </a:r>
            <a:r>
              <a:rPr kumimoji="1" lang="en-US" altLang="ja-JP" dirty="0"/>
              <a:t>https://www.youtube.com/watch?v=N2BlDPI8aJo</a:t>
            </a:r>
            <a:endParaRPr kumimoji="1" lang="ja-JP" altLang="en-US" dirty="0"/>
          </a:p>
        </p:txBody>
      </p:sp>
    </p:spTree>
    <p:extLst>
      <p:ext uri="{BB962C8B-B14F-4D97-AF65-F5344CB8AC3E}">
        <p14:creationId xmlns:p14="http://schemas.microsoft.com/office/powerpoint/2010/main" val="207778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11CC69F-7CC6-6B09-0F4D-4B4E1C39CF4F}"/>
              </a:ext>
            </a:extLst>
          </p:cNvPr>
          <p:cNvSpPr txBox="1"/>
          <p:nvPr/>
        </p:nvSpPr>
        <p:spPr>
          <a:xfrm>
            <a:off x="550846" y="259080"/>
            <a:ext cx="10115550" cy="707886"/>
          </a:xfrm>
          <a:prstGeom prst="rect">
            <a:avLst/>
          </a:prstGeom>
          <a:noFill/>
        </p:spPr>
        <p:txBody>
          <a:bodyPr wrap="square" rtlCol="0">
            <a:spAutoFit/>
          </a:bodyPr>
          <a:lstStyle/>
          <a:p>
            <a:r>
              <a:rPr kumimoji="1" lang="en-US" altLang="ja-JP" sz="4000" dirty="0">
                <a:latin typeface="BIZ UDP明朝 Medium" panose="02020500000000000000" pitchFamily="18" charset="-128"/>
                <a:ea typeface="BIZ UDP明朝 Medium" panose="02020500000000000000" pitchFamily="18" charset="-128"/>
              </a:rPr>
              <a:t>Vision Transformer</a:t>
            </a:r>
            <a:r>
              <a:rPr kumimoji="1" lang="ja-JP" altLang="en-US" sz="4000" dirty="0">
                <a:latin typeface="BIZ UDP明朝 Medium" panose="02020500000000000000" pitchFamily="18" charset="-128"/>
                <a:ea typeface="BIZ UDP明朝 Medium" panose="02020500000000000000" pitchFamily="18" charset="-128"/>
              </a:rPr>
              <a:t>の仕組み </a:t>
            </a:r>
            <a:r>
              <a:rPr kumimoji="1" lang="en-US" altLang="ja-JP" sz="4000" dirty="0">
                <a:latin typeface="BIZ UDP明朝 Medium" panose="02020500000000000000" pitchFamily="18" charset="-128"/>
                <a:ea typeface="BIZ UDP明朝 Medium" panose="02020500000000000000" pitchFamily="18" charset="-128"/>
              </a:rPr>
              <a:t>1</a:t>
            </a:r>
            <a:endParaRPr kumimoji="1" lang="ja-JP" altLang="en-US" sz="4000" dirty="0">
              <a:latin typeface="BIZ UDP明朝 Medium" panose="02020500000000000000" pitchFamily="18" charset="-128"/>
              <a:ea typeface="BIZ UDP明朝 Medium" panose="02020500000000000000" pitchFamily="18" charset="-128"/>
            </a:endParaRPr>
          </a:p>
        </p:txBody>
      </p:sp>
      <p:pic>
        <p:nvPicPr>
          <p:cNvPr id="4" name="図 3" descr="テーブル が含まれている画像&#10;&#10;自動的に生成された説明">
            <a:extLst>
              <a:ext uri="{FF2B5EF4-FFF2-40B4-BE49-F238E27FC236}">
                <a16:creationId xmlns:a16="http://schemas.microsoft.com/office/drawing/2014/main" id="{C97AB2A8-104A-30D9-0681-02164AA6ABAD}"/>
              </a:ext>
            </a:extLst>
          </p:cNvPr>
          <p:cNvPicPr>
            <a:picLocks noChangeAspect="1"/>
          </p:cNvPicPr>
          <p:nvPr/>
        </p:nvPicPr>
        <p:blipFill rotWithShape="1">
          <a:blip r:embed="rId2">
            <a:extLst>
              <a:ext uri="{28A0092B-C50C-407E-A947-70E740481C1C}">
                <a14:useLocalDpi xmlns:a14="http://schemas.microsoft.com/office/drawing/2010/main" val="0"/>
              </a:ext>
            </a:extLst>
          </a:blip>
          <a:srcRect l="8957" r="9281"/>
          <a:stretch/>
        </p:blipFill>
        <p:spPr>
          <a:xfrm>
            <a:off x="1740568" y="1144849"/>
            <a:ext cx="8550444" cy="4816729"/>
          </a:xfrm>
          <a:prstGeom prst="rect">
            <a:avLst/>
          </a:prstGeom>
        </p:spPr>
      </p:pic>
      <p:sp>
        <p:nvSpPr>
          <p:cNvPr id="6" name="テキスト ボックス 5">
            <a:extLst>
              <a:ext uri="{FF2B5EF4-FFF2-40B4-BE49-F238E27FC236}">
                <a16:creationId xmlns:a16="http://schemas.microsoft.com/office/drawing/2014/main" id="{F87FA2A1-1B61-FF60-0A3F-DA1DEC59C0B0}"/>
              </a:ext>
            </a:extLst>
          </p:cNvPr>
          <p:cNvSpPr txBox="1"/>
          <p:nvPr/>
        </p:nvSpPr>
        <p:spPr>
          <a:xfrm>
            <a:off x="6448926" y="5961578"/>
            <a:ext cx="5919537" cy="646331"/>
          </a:xfrm>
          <a:prstGeom prst="rect">
            <a:avLst/>
          </a:prstGeom>
          <a:noFill/>
        </p:spPr>
        <p:txBody>
          <a:bodyPr wrap="square" rtlCol="0">
            <a:spAutoFit/>
          </a:bodyPr>
          <a:lstStyle/>
          <a:p>
            <a:r>
              <a:rPr kumimoji="1" lang="ja-JP" altLang="en-US" dirty="0"/>
              <a:t>引用元： </a:t>
            </a:r>
            <a:r>
              <a:rPr kumimoji="1" lang="en-US" altLang="ja-JP" dirty="0"/>
              <a:t>https://www.youtube.com/watch?v=N2BlDPI8aJo</a:t>
            </a:r>
            <a:endParaRPr kumimoji="1" lang="ja-JP" altLang="en-US" dirty="0"/>
          </a:p>
          <a:p>
            <a:endParaRPr kumimoji="1" lang="ja-JP" altLang="en-US" dirty="0"/>
          </a:p>
        </p:txBody>
      </p:sp>
    </p:spTree>
    <p:extLst>
      <p:ext uri="{BB962C8B-B14F-4D97-AF65-F5344CB8AC3E}">
        <p14:creationId xmlns:p14="http://schemas.microsoft.com/office/powerpoint/2010/main" val="2407368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11CC69F-7CC6-6B09-0F4D-4B4E1C39CF4F}"/>
              </a:ext>
            </a:extLst>
          </p:cNvPr>
          <p:cNvSpPr txBox="1"/>
          <p:nvPr/>
        </p:nvSpPr>
        <p:spPr>
          <a:xfrm>
            <a:off x="566454" y="264321"/>
            <a:ext cx="10115550" cy="707886"/>
          </a:xfrm>
          <a:prstGeom prst="rect">
            <a:avLst/>
          </a:prstGeom>
          <a:noFill/>
        </p:spPr>
        <p:txBody>
          <a:bodyPr wrap="square" rtlCol="0">
            <a:spAutoFit/>
          </a:bodyPr>
          <a:lstStyle/>
          <a:p>
            <a:r>
              <a:rPr kumimoji="1" lang="en-US" altLang="ja-JP" sz="4000" dirty="0">
                <a:latin typeface="BIZ UDP明朝 Medium" panose="02020500000000000000" pitchFamily="18" charset="-128"/>
                <a:ea typeface="BIZ UDP明朝 Medium" panose="02020500000000000000" pitchFamily="18" charset="-128"/>
              </a:rPr>
              <a:t>Vision Transformer</a:t>
            </a:r>
            <a:r>
              <a:rPr kumimoji="1" lang="ja-JP" altLang="en-US" sz="4000" dirty="0">
                <a:latin typeface="BIZ UDP明朝 Medium" panose="02020500000000000000" pitchFamily="18" charset="-128"/>
                <a:ea typeface="BIZ UDP明朝 Medium" panose="02020500000000000000" pitchFamily="18" charset="-128"/>
              </a:rPr>
              <a:t>の仕組み </a:t>
            </a:r>
            <a:r>
              <a:rPr kumimoji="1" lang="en-US" altLang="ja-JP" sz="4000" dirty="0">
                <a:latin typeface="BIZ UDP明朝 Medium" panose="02020500000000000000" pitchFamily="18" charset="-128"/>
                <a:ea typeface="BIZ UDP明朝 Medium" panose="02020500000000000000" pitchFamily="18" charset="-128"/>
              </a:rPr>
              <a:t>2</a:t>
            </a:r>
            <a:endParaRPr kumimoji="1" lang="ja-JP" altLang="en-US" sz="4000" dirty="0">
              <a:latin typeface="BIZ UDP明朝 Medium" panose="02020500000000000000" pitchFamily="18" charset="-128"/>
              <a:ea typeface="BIZ UDP明朝 Medium" panose="02020500000000000000" pitchFamily="18" charset="-128"/>
            </a:endParaRPr>
          </a:p>
        </p:txBody>
      </p:sp>
      <p:pic>
        <p:nvPicPr>
          <p:cNvPr id="4" name="図 3" descr="テキスト, クロスワードパズル が含まれている画像&#10;&#10;自動的に生成された説明">
            <a:extLst>
              <a:ext uri="{FF2B5EF4-FFF2-40B4-BE49-F238E27FC236}">
                <a16:creationId xmlns:a16="http://schemas.microsoft.com/office/drawing/2014/main" id="{2198A093-4635-7BAF-C9D4-19F26377576D}"/>
              </a:ext>
            </a:extLst>
          </p:cNvPr>
          <p:cNvPicPr>
            <a:picLocks noChangeAspect="1"/>
          </p:cNvPicPr>
          <p:nvPr/>
        </p:nvPicPr>
        <p:blipFill rotWithShape="1">
          <a:blip r:embed="rId2">
            <a:extLst>
              <a:ext uri="{28A0092B-C50C-407E-A947-70E740481C1C}">
                <a14:useLocalDpi xmlns:a14="http://schemas.microsoft.com/office/drawing/2010/main" val="0"/>
              </a:ext>
            </a:extLst>
          </a:blip>
          <a:srcRect l="9062" r="9088"/>
          <a:stretch/>
        </p:blipFill>
        <p:spPr>
          <a:xfrm>
            <a:off x="1804085" y="1044325"/>
            <a:ext cx="8682683" cy="4901829"/>
          </a:xfrm>
          <a:prstGeom prst="rect">
            <a:avLst/>
          </a:prstGeom>
        </p:spPr>
      </p:pic>
      <p:sp>
        <p:nvSpPr>
          <p:cNvPr id="6" name="テキスト ボックス 5">
            <a:extLst>
              <a:ext uri="{FF2B5EF4-FFF2-40B4-BE49-F238E27FC236}">
                <a16:creationId xmlns:a16="http://schemas.microsoft.com/office/drawing/2014/main" id="{05A5F1C7-D244-C04A-8D37-19A5DDA0D9E3}"/>
              </a:ext>
            </a:extLst>
          </p:cNvPr>
          <p:cNvSpPr txBox="1"/>
          <p:nvPr/>
        </p:nvSpPr>
        <p:spPr>
          <a:xfrm>
            <a:off x="6450227" y="5947348"/>
            <a:ext cx="5741773" cy="646331"/>
          </a:xfrm>
          <a:prstGeom prst="rect">
            <a:avLst/>
          </a:prstGeom>
          <a:noFill/>
        </p:spPr>
        <p:txBody>
          <a:bodyPr wrap="square" rtlCol="0">
            <a:spAutoFit/>
          </a:bodyPr>
          <a:lstStyle/>
          <a:p>
            <a:r>
              <a:rPr kumimoji="1" lang="ja-JP" altLang="en-US" dirty="0"/>
              <a:t>引用元： </a:t>
            </a:r>
            <a:r>
              <a:rPr kumimoji="1" lang="en-US" altLang="ja-JP" dirty="0"/>
              <a:t>https://www.youtube.com/watch?v=N2BlDPI8aJo</a:t>
            </a:r>
            <a:endParaRPr kumimoji="1" lang="ja-JP" altLang="en-US" dirty="0"/>
          </a:p>
          <a:p>
            <a:endParaRPr kumimoji="1" lang="ja-JP" altLang="en-US" dirty="0"/>
          </a:p>
        </p:txBody>
      </p:sp>
    </p:spTree>
    <p:extLst>
      <p:ext uri="{BB962C8B-B14F-4D97-AF65-F5344CB8AC3E}">
        <p14:creationId xmlns:p14="http://schemas.microsoft.com/office/powerpoint/2010/main" val="2038158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11CC69F-7CC6-6B09-0F4D-4B4E1C39CF4F}"/>
              </a:ext>
            </a:extLst>
          </p:cNvPr>
          <p:cNvSpPr txBox="1"/>
          <p:nvPr/>
        </p:nvSpPr>
        <p:spPr>
          <a:xfrm>
            <a:off x="566453" y="263198"/>
            <a:ext cx="10115550" cy="707886"/>
          </a:xfrm>
          <a:prstGeom prst="rect">
            <a:avLst/>
          </a:prstGeom>
          <a:noFill/>
        </p:spPr>
        <p:txBody>
          <a:bodyPr wrap="square" rtlCol="0">
            <a:spAutoFit/>
          </a:bodyPr>
          <a:lstStyle/>
          <a:p>
            <a:r>
              <a:rPr kumimoji="1" lang="en-US" altLang="ja-JP" sz="4000" dirty="0">
                <a:latin typeface="BIZ UDP明朝 Medium" panose="02020500000000000000" pitchFamily="18" charset="-128"/>
                <a:ea typeface="BIZ UDP明朝 Medium" panose="02020500000000000000" pitchFamily="18" charset="-128"/>
              </a:rPr>
              <a:t>Vision Transformer</a:t>
            </a:r>
            <a:r>
              <a:rPr kumimoji="1" lang="ja-JP" altLang="en-US" sz="4000" dirty="0">
                <a:latin typeface="BIZ UDP明朝 Medium" panose="02020500000000000000" pitchFamily="18" charset="-128"/>
                <a:ea typeface="BIZ UDP明朝 Medium" panose="02020500000000000000" pitchFamily="18" charset="-128"/>
              </a:rPr>
              <a:t>の仕組み </a:t>
            </a:r>
            <a:r>
              <a:rPr kumimoji="1" lang="en-US" altLang="ja-JP" sz="4000" dirty="0">
                <a:latin typeface="BIZ UDP明朝 Medium" panose="02020500000000000000" pitchFamily="18" charset="-128"/>
                <a:ea typeface="BIZ UDP明朝 Medium" panose="02020500000000000000" pitchFamily="18" charset="-128"/>
              </a:rPr>
              <a:t>3</a:t>
            </a:r>
            <a:endParaRPr kumimoji="1" lang="ja-JP" altLang="en-US" sz="4000" dirty="0">
              <a:latin typeface="BIZ UDP明朝 Medium" panose="02020500000000000000" pitchFamily="18" charset="-128"/>
              <a:ea typeface="BIZ UDP明朝 Medium" panose="02020500000000000000" pitchFamily="18" charset="-128"/>
            </a:endParaRPr>
          </a:p>
        </p:txBody>
      </p:sp>
      <p:pic>
        <p:nvPicPr>
          <p:cNvPr id="4" name="図 3" descr="ダイアグラム&#10;&#10;自動的に生成された説明">
            <a:extLst>
              <a:ext uri="{FF2B5EF4-FFF2-40B4-BE49-F238E27FC236}">
                <a16:creationId xmlns:a16="http://schemas.microsoft.com/office/drawing/2014/main" id="{455B1760-ACF6-7BA2-FC08-AAD9AF4A0C6F}"/>
              </a:ext>
            </a:extLst>
          </p:cNvPr>
          <p:cNvPicPr>
            <a:picLocks noChangeAspect="1"/>
          </p:cNvPicPr>
          <p:nvPr/>
        </p:nvPicPr>
        <p:blipFill rotWithShape="1">
          <a:blip r:embed="rId2">
            <a:extLst>
              <a:ext uri="{28A0092B-C50C-407E-A947-70E740481C1C}">
                <a14:useLocalDpi xmlns:a14="http://schemas.microsoft.com/office/drawing/2010/main" val="0"/>
              </a:ext>
            </a:extLst>
          </a:blip>
          <a:srcRect l="9016" r="9336" b="3902"/>
          <a:stretch/>
        </p:blipFill>
        <p:spPr>
          <a:xfrm>
            <a:off x="1509997" y="971085"/>
            <a:ext cx="8847439" cy="4811878"/>
          </a:xfrm>
          <a:prstGeom prst="rect">
            <a:avLst/>
          </a:prstGeom>
        </p:spPr>
      </p:pic>
      <p:sp>
        <p:nvSpPr>
          <p:cNvPr id="6" name="テキスト ボックス 5">
            <a:extLst>
              <a:ext uri="{FF2B5EF4-FFF2-40B4-BE49-F238E27FC236}">
                <a16:creationId xmlns:a16="http://schemas.microsoft.com/office/drawing/2014/main" id="{1D4C036F-AE00-6CF7-1715-986F11BA170F}"/>
              </a:ext>
            </a:extLst>
          </p:cNvPr>
          <p:cNvSpPr txBox="1"/>
          <p:nvPr/>
        </p:nvSpPr>
        <p:spPr>
          <a:xfrm>
            <a:off x="6450227" y="5928856"/>
            <a:ext cx="5741773" cy="646331"/>
          </a:xfrm>
          <a:prstGeom prst="rect">
            <a:avLst/>
          </a:prstGeom>
          <a:noFill/>
        </p:spPr>
        <p:txBody>
          <a:bodyPr wrap="square" rtlCol="0">
            <a:spAutoFit/>
          </a:bodyPr>
          <a:lstStyle/>
          <a:p>
            <a:r>
              <a:rPr kumimoji="1" lang="ja-JP" altLang="en-US" dirty="0"/>
              <a:t>引用元： </a:t>
            </a:r>
            <a:r>
              <a:rPr kumimoji="1" lang="en-US" altLang="ja-JP" dirty="0"/>
              <a:t>https://www.youtube.com/watch?v=N2BlDPI8aJo</a:t>
            </a:r>
            <a:endParaRPr kumimoji="1" lang="ja-JP" altLang="en-US" dirty="0"/>
          </a:p>
          <a:p>
            <a:endParaRPr kumimoji="1" lang="ja-JP" altLang="en-US" dirty="0"/>
          </a:p>
        </p:txBody>
      </p:sp>
    </p:spTree>
    <p:extLst>
      <p:ext uri="{BB962C8B-B14F-4D97-AF65-F5344CB8AC3E}">
        <p14:creationId xmlns:p14="http://schemas.microsoft.com/office/powerpoint/2010/main" val="3649191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ダイアグラム&#10;&#10;自動的に生成された説明">
            <a:extLst>
              <a:ext uri="{FF2B5EF4-FFF2-40B4-BE49-F238E27FC236}">
                <a16:creationId xmlns:a16="http://schemas.microsoft.com/office/drawing/2014/main" id="{139D9C58-57F2-E597-40ED-B7559AA14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860" y="656965"/>
            <a:ext cx="8245888" cy="5695628"/>
          </a:xfrm>
          <a:prstGeom prst="rect">
            <a:avLst/>
          </a:prstGeom>
        </p:spPr>
      </p:pic>
      <p:sp>
        <p:nvSpPr>
          <p:cNvPr id="2" name="テキスト ボックス 1">
            <a:extLst>
              <a:ext uri="{FF2B5EF4-FFF2-40B4-BE49-F238E27FC236}">
                <a16:creationId xmlns:a16="http://schemas.microsoft.com/office/drawing/2014/main" id="{8BE09394-6495-0C9E-0925-24A64C03165A}"/>
              </a:ext>
            </a:extLst>
          </p:cNvPr>
          <p:cNvSpPr txBox="1"/>
          <p:nvPr/>
        </p:nvSpPr>
        <p:spPr>
          <a:xfrm>
            <a:off x="208547" y="72190"/>
            <a:ext cx="8109284" cy="584775"/>
          </a:xfrm>
          <a:prstGeom prst="rect">
            <a:avLst/>
          </a:prstGeom>
          <a:noFill/>
        </p:spPr>
        <p:txBody>
          <a:bodyPr wrap="square" rtlCol="0">
            <a:spAutoFit/>
          </a:bodyPr>
          <a:lstStyle/>
          <a:p>
            <a:r>
              <a:rPr kumimoji="1" lang="en-US" altLang="ja-JP" sz="3200" dirty="0">
                <a:latin typeface="BIZ UDP明朝 Medium" panose="02020500000000000000" pitchFamily="18" charset="-128"/>
                <a:ea typeface="BIZ UDP明朝 Medium" panose="02020500000000000000" pitchFamily="18" charset="-128"/>
              </a:rPr>
              <a:t>Vision Transformer</a:t>
            </a:r>
            <a:r>
              <a:rPr kumimoji="1" lang="ja-JP" altLang="en-US" sz="3200" dirty="0">
                <a:latin typeface="BIZ UDP明朝 Medium" panose="02020500000000000000" pitchFamily="18" charset="-128"/>
                <a:ea typeface="BIZ UDP明朝 Medium" panose="02020500000000000000" pitchFamily="18" charset="-128"/>
              </a:rPr>
              <a:t>の全体像</a:t>
            </a:r>
          </a:p>
        </p:txBody>
      </p:sp>
    </p:spTree>
    <p:extLst>
      <p:ext uri="{BB962C8B-B14F-4D97-AF65-F5344CB8AC3E}">
        <p14:creationId xmlns:p14="http://schemas.microsoft.com/office/powerpoint/2010/main" val="655666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9E9CBD0E-C5FE-574A-C596-158145E5DA52}"/>
              </a:ext>
            </a:extLst>
          </p:cNvPr>
          <p:cNvPicPr>
            <a:picLocks noChangeAspect="1"/>
          </p:cNvPicPr>
          <p:nvPr/>
        </p:nvPicPr>
        <p:blipFill>
          <a:blip r:embed="rId2"/>
          <a:stretch>
            <a:fillRect/>
          </a:stretch>
        </p:blipFill>
        <p:spPr>
          <a:xfrm>
            <a:off x="4531894" y="580128"/>
            <a:ext cx="7660105" cy="5727509"/>
          </a:xfrm>
          <a:prstGeom prst="rect">
            <a:avLst/>
          </a:prstGeom>
        </p:spPr>
      </p:pic>
      <p:sp>
        <p:nvSpPr>
          <p:cNvPr id="8" name="テキスト ボックス 7">
            <a:extLst>
              <a:ext uri="{FF2B5EF4-FFF2-40B4-BE49-F238E27FC236}">
                <a16:creationId xmlns:a16="http://schemas.microsoft.com/office/drawing/2014/main" id="{5B82C9D6-D411-1537-8E00-D0A7E408C59E}"/>
              </a:ext>
            </a:extLst>
          </p:cNvPr>
          <p:cNvSpPr txBox="1"/>
          <p:nvPr/>
        </p:nvSpPr>
        <p:spPr>
          <a:xfrm>
            <a:off x="738939" y="1289953"/>
            <a:ext cx="3074670" cy="4278094"/>
          </a:xfrm>
          <a:prstGeom prst="rect">
            <a:avLst/>
          </a:prstGeom>
          <a:noFill/>
        </p:spPr>
        <p:txBody>
          <a:bodyPr wrap="square" rtlCol="0">
            <a:spAutoFit/>
          </a:bodyPr>
          <a:lstStyle/>
          <a:p>
            <a:r>
              <a:rPr kumimoji="1" lang="ja-JP" altLang="en-US" sz="2000" dirty="0"/>
              <a:t>・</a:t>
            </a:r>
            <a:r>
              <a:rPr kumimoji="1" lang="en-US" altLang="ja-JP" sz="2000" dirty="0"/>
              <a:t>MLP</a:t>
            </a:r>
          </a:p>
          <a:p>
            <a:r>
              <a:rPr lang="ja-JP" altLang="en-US" sz="1600" b="0" i="0" dirty="0">
                <a:solidFill>
                  <a:srgbClr val="374151"/>
                </a:solidFill>
                <a:effectLst/>
                <a:latin typeface="Söhne"/>
              </a:rPr>
              <a:t>非線形な関数を学習し、複雑なパターンや特徴を抽出する</a:t>
            </a:r>
            <a:endParaRPr lang="en-US" altLang="ja-JP" sz="1600" b="0" i="0" dirty="0">
              <a:solidFill>
                <a:srgbClr val="374151"/>
              </a:solidFill>
              <a:effectLst/>
              <a:latin typeface="Söhne"/>
            </a:endParaRPr>
          </a:p>
          <a:p>
            <a:r>
              <a:rPr lang="es-ES" altLang="ja-JP" sz="2000" b="0" i="0" dirty="0">
                <a:solidFill>
                  <a:srgbClr val="0F0F0F"/>
                </a:solidFill>
                <a:effectLst/>
                <a:latin typeface="Söhne"/>
              </a:rPr>
              <a:t>Y=ReLU(X⋅W1+b1)⋅W2+b2</a:t>
            </a:r>
            <a:endParaRPr kumimoji="1" lang="en-US" altLang="ja-JP" sz="2000" dirty="0"/>
          </a:p>
          <a:p>
            <a:endParaRPr kumimoji="1" lang="en-US" altLang="ja-JP" sz="1600" dirty="0"/>
          </a:p>
          <a:p>
            <a:endParaRPr kumimoji="1" lang="en-US" altLang="ja-JP" sz="2000" dirty="0"/>
          </a:p>
          <a:p>
            <a:r>
              <a:rPr kumimoji="1" lang="ja-JP" altLang="en-US" sz="2000" dirty="0"/>
              <a:t>・</a:t>
            </a:r>
            <a:r>
              <a:rPr kumimoji="1" lang="en-US" altLang="ja-JP" sz="2000" dirty="0"/>
              <a:t>Layer</a:t>
            </a:r>
            <a:r>
              <a:rPr kumimoji="1" lang="ja-JP" altLang="en-US" sz="2000" dirty="0"/>
              <a:t> </a:t>
            </a:r>
            <a:r>
              <a:rPr kumimoji="1" lang="en-US" altLang="ja-JP" sz="2000" dirty="0"/>
              <a:t>Normalization</a:t>
            </a:r>
          </a:p>
          <a:p>
            <a:r>
              <a:rPr kumimoji="1" lang="ja-JP" altLang="en-US" sz="1600" dirty="0"/>
              <a:t>各層の平均が</a:t>
            </a:r>
            <a:r>
              <a:rPr kumimoji="1" lang="en-US" altLang="ja-JP" sz="1600" dirty="0"/>
              <a:t>0</a:t>
            </a:r>
            <a:r>
              <a:rPr kumimoji="1" lang="ja-JP" altLang="en-US" sz="1600" dirty="0"/>
              <a:t>、標準偏差が</a:t>
            </a:r>
            <a:r>
              <a:rPr kumimoji="1" lang="en-US" altLang="ja-JP" sz="1600" dirty="0"/>
              <a:t>1</a:t>
            </a:r>
            <a:r>
              <a:rPr kumimoji="1" lang="ja-JP" altLang="en-US" sz="1600" dirty="0"/>
              <a:t>になるように正規化</a:t>
            </a:r>
            <a:endParaRPr kumimoji="1" lang="en-US" altLang="ja-JP" sz="1600" dirty="0"/>
          </a:p>
          <a:p>
            <a:r>
              <a:rPr kumimoji="1" lang="ja-JP" altLang="en-US" sz="2000" dirty="0"/>
              <a:t>　</a:t>
            </a:r>
            <a:endParaRPr kumimoji="1" lang="en-US" altLang="ja-JP" sz="2000" dirty="0"/>
          </a:p>
          <a:p>
            <a:endParaRPr kumimoji="1" lang="en-US" altLang="ja-JP" sz="2000" dirty="0"/>
          </a:p>
          <a:p>
            <a:r>
              <a:rPr kumimoji="1" lang="ja-JP" altLang="en-US" sz="2000" dirty="0"/>
              <a:t>・</a:t>
            </a:r>
            <a:r>
              <a:rPr kumimoji="1" lang="en-US" altLang="ja-JP" sz="2000" dirty="0"/>
              <a:t>Multi-</a:t>
            </a:r>
            <a:r>
              <a:rPr kumimoji="1" lang="en-US" altLang="ja-JP" sz="2000" dirty="0" err="1"/>
              <a:t>HeadAttention</a:t>
            </a:r>
            <a:endParaRPr kumimoji="1" lang="en-US" altLang="ja-JP" sz="2000" dirty="0"/>
          </a:p>
          <a:p>
            <a:r>
              <a:rPr kumimoji="1" lang="ja-JP" altLang="en-US" sz="1600" dirty="0"/>
              <a:t>次ページへ</a:t>
            </a:r>
            <a:endParaRPr kumimoji="1" lang="en-US" altLang="ja-JP" sz="1600" dirty="0"/>
          </a:p>
          <a:p>
            <a:r>
              <a:rPr kumimoji="1" lang="ja-JP" altLang="en-US" dirty="0"/>
              <a:t>　</a:t>
            </a:r>
            <a:endParaRPr kumimoji="1" lang="en-US" altLang="ja-JP" dirty="0"/>
          </a:p>
          <a:p>
            <a:endParaRPr kumimoji="1" lang="ja-JP" altLang="en-US" dirty="0"/>
          </a:p>
        </p:txBody>
      </p:sp>
      <p:sp>
        <p:nvSpPr>
          <p:cNvPr id="9" name="テキスト ボックス 8">
            <a:extLst>
              <a:ext uri="{FF2B5EF4-FFF2-40B4-BE49-F238E27FC236}">
                <a16:creationId xmlns:a16="http://schemas.microsoft.com/office/drawing/2014/main" id="{05548926-B8B6-029B-6978-5BFAE341E88F}"/>
              </a:ext>
            </a:extLst>
          </p:cNvPr>
          <p:cNvSpPr txBox="1"/>
          <p:nvPr/>
        </p:nvSpPr>
        <p:spPr>
          <a:xfrm>
            <a:off x="168442" y="80211"/>
            <a:ext cx="6416842" cy="584775"/>
          </a:xfrm>
          <a:prstGeom prst="rect">
            <a:avLst/>
          </a:prstGeom>
          <a:noFill/>
        </p:spPr>
        <p:txBody>
          <a:bodyPr wrap="square" rtlCol="0">
            <a:spAutoFit/>
          </a:bodyPr>
          <a:lstStyle/>
          <a:p>
            <a:r>
              <a:rPr kumimoji="1" lang="en-US" altLang="ja-JP" sz="3200" dirty="0">
                <a:latin typeface="BIZ UDP明朝 Medium" panose="02020500000000000000" pitchFamily="18" charset="-128"/>
                <a:ea typeface="BIZ UDP明朝 Medium" panose="02020500000000000000" pitchFamily="18" charset="-128"/>
              </a:rPr>
              <a:t>Vision</a:t>
            </a:r>
            <a:r>
              <a:rPr kumimoji="1" lang="ja-JP" altLang="en-US" sz="3200" dirty="0">
                <a:latin typeface="BIZ UDP明朝 Medium" panose="02020500000000000000" pitchFamily="18" charset="-128"/>
                <a:ea typeface="BIZ UDP明朝 Medium" panose="02020500000000000000" pitchFamily="18" charset="-128"/>
              </a:rPr>
              <a:t> </a:t>
            </a:r>
            <a:r>
              <a:rPr kumimoji="1" lang="en-US" altLang="ja-JP" sz="3200" dirty="0">
                <a:latin typeface="BIZ UDP明朝 Medium" panose="02020500000000000000" pitchFamily="18" charset="-128"/>
                <a:ea typeface="BIZ UDP明朝 Medium" panose="02020500000000000000" pitchFamily="18" charset="-128"/>
              </a:rPr>
              <a:t>Transformer </a:t>
            </a:r>
            <a:r>
              <a:rPr kumimoji="1" lang="en-US" altLang="ja-JP" sz="3200" dirty="0" err="1">
                <a:latin typeface="BIZ UDP明朝 Medium" panose="02020500000000000000" pitchFamily="18" charset="-128"/>
                <a:ea typeface="BIZ UDP明朝 Medium" panose="02020500000000000000" pitchFamily="18" charset="-128"/>
              </a:rPr>
              <a:t>Encorder</a:t>
            </a:r>
            <a:endParaRPr kumimoji="1" lang="ja-JP" altLang="en-US" sz="3200" dirty="0">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957577711"/>
      </p:ext>
    </p:extLst>
  </p:cSld>
  <p:clrMapOvr>
    <a:masterClrMapping/>
  </p:clrMapOvr>
</p:sld>
</file>

<file path=ppt/theme/theme1.xml><?xml version="1.0" encoding="utf-8"?>
<a:theme xmlns:a="http://schemas.openxmlformats.org/drawingml/2006/main" name="レトロスペクト">
  <a:themeElements>
    <a:clrScheme name="グレースケール">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1944</TotalTime>
  <Words>410</Words>
  <Application>Microsoft Office PowerPoint</Application>
  <PresentationFormat>ワイド画面</PresentationFormat>
  <Paragraphs>65</Paragraphs>
  <Slides>15</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15</vt:i4>
      </vt:variant>
    </vt:vector>
  </HeadingPairs>
  <TitlesOfParts>
    <vt:vector size="20" baseType="lpstr">
      <vt:lpstr>BIZ UDP明朝 Medium</vt:lpstr>
      <vt:lpstr>Söhne</vt:lpstr>
      <vt:lpstr>Calibri</vt:lpstr>
      <vt:lpstr>Calibri Light</vt:lpstr>
      <vt:lpstr>レトロスペクト</vt:lpstr>
      <vt:lpstr>Vision Transformerを用いた 鶏の雌雄判定に関する研究</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VisionTransformerを用いた鶏の 性別判定に関する研究</dc:title>
  <dc:creator>佐藤　立樹</dc:creator>
  <cp:lastModifiedBy>佐藤　立樹</cp:lastModifiedBy>
  <cp:revision>1</cp:revision>
  <dcterms:created xsi:type="dcterms:W3CDTF">2023-12-18T12:33:08Z</dcterms:created>
  <dcterms:modified xsi:type="dcterms:W3CDTF">2023-12-20T03:28:36Z</dcterms:modified>
</cp:coreProperties>
</file>